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FB69F"/>
    <a:srgbClr val="FFDBB7"/>
    <a:srgbClr val="C0C0C0"/>
    <a:srgbClr val="006699"/>
    <a:srgbClr val="009999"/>
    <a:srgbClr val="8BD8FF"/>
    <a:srgbClr val="006F6C"/>
    <a:srgbClr val="FFA285"/>
    <a:srgbClr val="FFC5C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50" d="100"/>
          <a:sy n="5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9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7547-36CF-40D6-888B-0D8BF52AFFBB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B85D-B78D-412C-9DAD-56766A0B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EE9BFCE3-07A3-429F-B1B9-8B5D4601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10077"/>
            <a:ext cx="7772400" cy="10058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449E44-92EE-4ADA-94C9-09CB9DD50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25936"/>
              </p:ext>
            </p:extLst>
          </p:nvPr>
        </p:nvGraphicFramePr>
        <p:xfrm>
          <a:off x="333374" y="1162050"/>
          <a:ext cx="7105651" cy="773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093">
                  <a:extLst>
                    <a:ext uri="{9D8B030D-6E8A-4147-A177-3AD203B41FA5}">
                      <a16:colId xmlns:a16="http://schemas.microsoft.com/office/drawing/2014/main" val="657858614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3471774175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1388935561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1506679161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3745165148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1206319802"/>
                    </a:ext>
                  </a:extLst>
                </a:gridCol>
                <a:gridCol w="1015093">
                  <a:extLst>
                    <a:ext uri="{9D8B030D-6E8A-4147-A177-3AD203B41FA5}">
                      <a16:colId xmlns:a16="http://schemas.microsoft.com/office/drawing/2014/main" val="2427215041"/>
                    </a:ext>
                  </a:extLst>
                </a:gridCol>
              </a:tblGrid>
              <a:tr h="1546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97395"/>
                  </a:ext>
                </a:extLst>
              </a:tr>
              <a:tr h="1546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4000">
                          <a:srgbClr val="FFDBB7"/>
                        </a:gs>
                        <a:gs pos="100000">
                          <a:srgbClr val="009999"/>
                        </a:gs>
                        <a:gs pos="0">
                          <a:srgbClr val="FFFFC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4000">
                          <a:srgbClr val="FFDBB7"/>
                        </a:gs>
                        <a:gs pos="100000">
                          <a:srgbClr val="009999"/>
                        </a:gs>
                        <a:gs pos="0">
                          <a:srgbClr val="FFFFC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BD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B6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36256"/>
                  </a:ext>
                </a:extLst>
              </a:tr>
              <a:tr h="1546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B6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54000">
                          <a:srgbClr val="FFB69F"/>
                        </a:gs>
                        <a:gs pos="100000">
                          <a:srgbClr val="009999"/>
                        </a:gs>
                        <a:gs pos="0">
                          <a:srgbClr val="FFFFC5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56000">
                          <a:srgbClr val="FFB69F"/>
                        </a:gs>
                        <a:gs pos="100000">
                          <a:srgbClr val="009999"/>
                        </a:gs>
                        <a:gs pos="0">
                          <a:srgbClr val="FFFFC5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6390800"/>
                  </a:ext>
                </a:extLst>
              </a:tr>
              <a:tr h="1546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B6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BD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52563"/>
                  </a:ext>
                </a:extLst>
              </a:tr>
              <a:tr h="1546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4000">
                          <a:srgbClr val="FFB69F"/>
                        </a:gs>
                        <a:gs pos="99000">
                          <a:srgbClr val="009999"/>
                        </a:gs>
                        <a:gs pos="0">
                          <a:srgbClr val="FFFFC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4000">
                          <a:srgbClr val="FFB69F"/>
                        </a:gs>
                        <a:gs pos="99000">
                          <a:srgbClr val="009999"/>
                        </a:gs>
                        <a:gs pos="0">
                          <a:srgbClr val="FFFFC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B6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BD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386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46BB238-1F91-4531-BBC3-3045018EF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5" y="1167819"/>
            <a:ext cx="5066123" cy="15206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0FCD32-6586-434C-84DE-A72886670DC1}"/>
              </a:ext>
            </a:extLst>
          </p:cNvPr>
          <p:cNvSpPr/>
          <p:nvPr/>
        </p:nvSpPr>
        <p:spPr>
          <a:xfrm>
            <a:off x="6350557" y="4276450"/>
            <a:ext cx="215695" cy="1513933"/>
          </a:xfrm>
          <a:prstGeom prst="rect">
            <a:avLst/>
          </a:prstGeom>
          <a:gradFill flip="none" rotWithShape="1">
            <a:gsLst>
              <a:gs pos="54000">
                <a:srgbClr val="FFB69F"/>
              </a:gs>
              <a:gs pos="100000">
                <a:srgbClr val="009999"/>
              </a:gs>
              <a:gs pos="0">
                <a:srgbClr val="FFFFC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A7622-4826-417D-9DFB-E1B35587C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91" y="4417628"/>
            <a:ext cx="1017183" cy="1214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44720-1F2F-4CA0-9792-5B03D8C4CCA6}"/>
              </a:ext>
            </a:extLst>
          </p:cNvPr>
          <p:cNvSpPr txBox="1"/>
          <p:nvPr/>
        </p:nvSpPr>
        <p:spPr>
          <a:xfrm>
            <a:off x="5404907" y="4466043"/>
            <a:ext cx="883265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  <a:cs typeface="Adobe Devanagari" panose="02040503050201020203" pitchFamily="18" charset="0"/>
              </a:rPr>
              <a:t>Time to look at </a:t>
            </a:r>
            <a:r>
              <a:rPr lang="en-US" sz="1600" b="1" dirty="0">
                <a:latin typeface="Ink Free" panose="03080402000500000000" pitchFamily="66" charset="0"/>
                <a:cs typeface="Adobe Devanagari" panose="02040503050201020203" pitchFamily="18" charset="0"/>
              </a:rPr>
              <a:t>Wellness</a:t>
            </a:r>
            <a:r>
              <a:rPr lang="en-US" sz="1050" b="1" dirty="0">
                <a:latin typeface="Comic Sans MS" panose="030F0702030302020204" pitchFamily="66" charset="0"/>
                <a:cs typeface="Adobe Devanagari" panose="02040503050201020203" pitchFamily="18" charset="0"/>
              </a:rPr>
              <a:t> </a:t>
            </a:r>
            <a:r>
              <a:rPr lang="en-US" sz="1050" dirty="0">
                <a:latin typeface="Comic Sans MS" panose="030F0702030302020204" pitchFamily="66" charset="0"/>
                <a:cs typeface="Adobe Devanagari" panose="02040503050201020203" pitchFamily="18" charset="0"/>
              </a:rPr>
              <a:t>with a different lens! </a:t>
            </a:r>
          </a:p>
        </p:txBody>
      </p:sp>
      <p:sp>
        <p:nvSpPr>
          <p:cNvPr id="24" name="Chord 23">
            <a:extLst>
              <a:ext uri="{FF2B5EF4-FFF2-40B4-BE49-F238E27FC236}">
                <a16:creationId xmlns:a16="http://schemas.microsoft.com/office/drawing/2014/main" id="{80FC4D8C-EF38-4208-8367-1CE838AA35E4}"/>
              </a:ext>
            </a:extLst>
          </p:cNvPr>
          <p:cNvSpPr/>
          <p:nvPr/>
        </p:nvSpPr>
        <p:spPr>
          <a:xfrm rot="5924116">
            <a:off x="5957210" y="2555640"/>
            <a:ext cx="505693" cy="394054"/>
          </a:xfrm>
          <a:prstGeom prst="chord">
            <a:avLst>
              <a:gd name="adj1" fmla="val 6365071"/>
              <a:gd name="adj2" fmla="val 142909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hord 24">
            <a:extLst>
              <a:ext uri="{FF2B5EF4-FFF2-40B4-BE49-F238E27FC236}">
                <a16:creationId xmlns:a16="http://schemas.microsoft.com/office/drawing/2014/main" id="{A5022088-FB3D-46A8-B5F9-37B85359A5E1}"/>
              </a:ext>
            </a:extLst>
          </p:cNvPr>
          <p:cNvSpPr/>
          <p:nvPr/>
        </p:nvSpPr>
        <p:spPr>
          <a:xfrm rot="5924116">
            <a:off x="2907859" y="4110452"/>
            <a:ext cx="505693" cy="394054"/>
          </a:xfrm>
          <a:prstGeom prst="chord">
            <a:avLst>
              <a:gd name="adj1" fmla="val 6365071"/>
              <a:gd name="adj2" fmla="val 142909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ord 25">
            <a:extLst>
              <a:ext uri="{FF2B5EF4-FFF2-40B4-BE49-F238E27FC236}">
                <a16:creationId xmlns:a16="http://schemas.microsoft.com/office/drawing/2014/main" id="{D10B4871-B28B-426D-8CF2-12E9F633DE94}"/>
              </a:ext>
            </a:extLst>
          </p:cNvPr>
          <p:cNvSpPr/>
          <p:nvPr/>
        </p:nvSpPr>
        <p:spPr>
          <a:xfrm rot="5924116">
            <a:off x="6962563" y="7194373"/>
            <a:ext cx="505693" cy="394054"/>
          </a:xfrm>
          <a:prstGeom prst="chord">
            <a:avLst>
              <a:gd name="adj1" fmla="val 6365071"/>
              <a:gd name="adj2" fmla="val 142909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CCAEF40B-A8B2-45DD-83C2-D87477BE9A87}"/>
              </a:ext>
            </a:extLst>
          </p:cNvPr>
          <p:cNvSpPr/>
          <p:nvPr/>
        </p:nvSpPr>
        <p:spPr>
          <a:xfrm>
            <a:off x="5146313" y="7384634"/>
            <a:ext cx="235886" cy="233032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12 Points 33">
            <a:extLst>
              <a:ext uri="{FF2B5EF4-FFF2-40B4-BE49-F238E27FC236}">
                <a16:creationId xmlns:a16="http://schemas.microsoft.com/office/drawing/2014/main" id="{45ADA65B-AA28-403A-A7AC-1753243CE73C}"/>
              </a:ext>
            </a:extLst>
          </p:cNvPr>
          <p:cNvSpPr/>
          <p:nvPr/>
        </p:nvSpPr>
        <p:spPr>
          <a:xfrm>
            <a:off x="4755487" y="4264699"/>
            <a:ext cx="277640" cy="230832"/>
          </a:xfrm>
          <a:prstGeom prst="star12">
            <a:avLst>
              <a:gd name="adj" fmla="val 28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12 Points 34">
            <a:extLst>
              <a:ext uri="{FF2B5EF4-FFF2-40B4-BE49-F238E27FC236}">
                <a16:creationId xmlns:a16="http://schemas.microsoft.com/office/drawing/2014/main" id="{61395713-9729-4D47-8949-4F7DE8B15D6B}"/>
              </a:ext>
            </a:extLst>
          </p:cNvPr>
          <p:cNvSpPr/>
          <p:nvPr/>
        </p:nvSpPr>
        <p:spPr>
          <a:xfrm>
            <a:off x="6802362" y="7363168"/>
            <a:ext cx="312054" cy="254498"/>
          </a:xfrm>
          <a:prstGeom prst="star12">
            <a:avLst>
              <a:gd name="adj" fmla="val 28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8F552D1E-3D15-4AA5-985D-B63BD5B9D4C3}"/>
              </a:ext>
            </a:extLst>
          </p:cNvPr>
          <p:cNvSpPr/>
          <p:nvPr/>
        </p:nvSpPr>
        <p:spPr>
          <a:xfrm>
            <a:off x="2386118" y="5578609"/>
            <a:ext cx="971338" cy="173803"/>
          </a:xfrm>
          <a:prstGeom prst="flowChartConnector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EF3FFEB1-9AB5-4370-8B29-C912B7A671EC}"/>
              </a:ext>
            </a:extLst>
          </p:cNvPr>
          <p:cNvSpPr/>
          <p:nvPr/>
        </p:nvSpPr>
        <p:spPr>
          <a:xfrm>
            <a:off x="5428142" y="7147861"/>
            <a:ext cx="971338" cy="173803"/>
          </a:xfrm>
          <a:prstGeom prst="flowChartConnector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30210EB7-5F32-428D-830B-8218614893E0}"/>
              </a:ext>
            </a:extLst>
          </p:cNvPr>
          <p:cNvSpPr/>
          <p:nvPr/>
        </p:nvSpPr>
        <p:spPr>
          <a:xfrm>
            <a:off x="3400530" y="8684432"/>
            <a:ext cx="971338" cy="173803"/>
          </a:xfrm>
          <a:prstGeom prst="flowChartConnector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8330E1-8701-4838-9D02-C428BCA82C16}"/>
              </a:ext>
            </a:extLst>
          </p:cNvPr>
          <p:cNvSpPr txBox="1"/>
          <p:nvPr/>
        </p:nvSpPr>
        <p:spPr>
          <a:xfrm>
            <a:off x="4318443" y="267425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Script" panose="030B0504020000000003" pitchFamily="66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6A6997-5715-43EC-AC0D-D66837CDD206}"/>
              </a:ext>
            </a:extLst>
          </p:cNvPr>
          <p:cNvSpPr txBox="1"/>
          <p:nvPr/>
        </p:nvSpPr>
        <p:spPr>
          <a:xfrm>
            <a:off x="2269308" y="5738236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400" dirty="0">
                <a:solidFill>
                  <a:schemeClr val="bg1"/>
                </a:solidFill>
                <a:latin typeface="Segoe Script" panose="030B0504020000000003" pitchFamily="66" charset="0"/>
              </a:rPr>
              <a:t>19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03E7A7-D99B-42DB-811D-A8210D6374D0}"/>
              </a:ext>
            </a:extLst>
          </p:cNvPr>
          <p:cNvSpPr txBox="1"/>
          <p:nvPr/>
        </p:nvSpPr>
        <p:spPr>
          <a:xfrm>
            <a:off x="5343361" y="728808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400" dirty="0">
                <a:solidFill>
                  <a:schemeClr val="bg1"/>
                </a:solidFill>
                <a:latin typeface="Segoe Script" panose="030B0504020000000003" pitchFamily="66" charset="0"/>
              </a:rPr>
              <a:t>29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0147D4-1AC2-42FF-AECE-C3F331777F13}"/>
              </a:ext>
            </a:extLst>
          </p:cNvPr>
          <p:cNvSpPr txBox="1"/>
          <p:nvPr/>
        </p:nvSpPr>
        <p:spPr>
          <a:xfrm>
            <a:off x="3509947" y="6422956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300" dirty="0">
                <a:solidFill>
                  <a:srgbClr val="FFFFC5"/>
                </a:solidFill>
                <a:latin typeface="Jokerman" panose="04090605060D06020702" pitchFamily="82" charset="0"/>
              </a:rPr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26C866-914A-4257-80B0-35AC079AF24D}"/>
              </a:ext>
            </a:extLst>
          </p:cNvPr>
          <p:cNvSpPr txBox="1"/>
          <p:nvPr/>
        </p:nvSpPr>
        <p:spPr>
          <a:xfrm>
            <a:off x="3011355" y="401825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Script" panose="030B0504020000000003" pitchFamily="66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CAD0F1-1F2D-4386-A3EF-F065DAAFA377}"/>
              </a:ext>
            </a:extLst>
          </p:cNvPr>
          <p:cNvSpPr txBox="1"/>
          <p:nvPr/>
        </p:nvSpPr>
        <p:spPr>
          <a:xfrm>
            <a:off x="7035452" y="711593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50" dirty="0">
                <a:latin typeface="Segoe Script" panose="030B0504020000000003" pitchFamily="66" charset="0"/>
              </a:rPr>
              <a:t>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5A842D-34FF-443E-AC13-980371ADCEEF}"/>
              </a:ext>
            </a:extLst>
          </p:cNvPr>
          <p:cNvSpPr txBox="1"/>
          <p:nvPr/>
        </p:nvSpPr>
        <p:spPr>
          <a:xfrm>
            <a:off x="6063672" y="2462797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Script" panose="030B0504020000000003" pitchFamily="66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D59D78-A169-41C8-9F37-E7D1EDD48414}"/>
              </a:ext>
            </a:extLst>
          </p:cNvPr>
          <p:cNvSpPr txBox="1"/>
          <p:nvPr/>
        </p:nvSpPr>
        <p:spPr>
          <a:xfrm>
            <a:off x="832309" y="8568536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300" dirty="0">
                <a:latin typeface="Segoe Script" panose="030B0504020000000003" pitchFamily="66" charset="0"/>
              </a:rPr>
              <a:t>24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1FB3F-5421-4A19-89FD-85743E777673}"/>
              </a:ext>
            </a:extLst>
          </p:cNvPr>
          <p:cNvSpPr txBox="1"/>
          <p:nvPr/>
        </p:nvSpPr>
        <p:spPr>
          <a:xfrm>
            <a:off x="4734339" y="4272050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-150" dirty="0">
                <a:latin typeface="Segoe Script" panose="030B0504020000000003" pitchFamily="66" charset="0"/>
              </a:rPr>
              <a:t>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BFA549-981D-4081-A685-FD3AA7E9EBDB}"/>
              </a:ext>
            </a:extLst>
          </p:cNvPr>
          <p:cNvSpPr txBox="1"/>
          <p:nvPr/>
        </p:nvSpPr>
        <p:spPr>
          <a:xfrm>
            <a:off x="6795773" y="7386070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-150" dirty="0">
                <a:latin typeface="Segoe Script" panose="030B0504020000000003" pitchFamily="66" charset="0"/>
              </a:rPr>
              <a:t>30</a:t>
            </a:r>
          </a:p>
        </p:txBody>
      </p:sp>
      <p:sp>
        <p:nvSpPr>
          <p:cNvPr id="58" name="Star: 12 Points 57">
            <a:extLst>
              <a:ext uri="{FF2B5EF4-FFF2-40B4-BE49-F238E27FC236}">
                <a16:creationId xmlns:a16="http://schemas.microsoft.com/office/drawing/2014/main" id="{C9DA5B44-FCF5-4DCD-B054-9194E6DE8A70}"/>
              </a:ext>
            </a:extLst>
          </p:cNvPr>
          <p:cNvSpPr/>
          <p:nvPr/>
        </p:nvSpPr>
        <p:spPr>
          <a:xfrm>
            <a:off x="5421024" y="5532341"/>
            <a:ext cx="237482" cy="249507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12 Points 58">
            <a:extLst>
              <a:ext uri="{FF2B5EF4-FFF2-40B4-BE49-F238E27FC236}">
                <a16:creationId xmlns:a16="http://schemas.microsoft.com/office/drawing/2014/main" id="{6190B850-42BA-4407-B130-60E0A4D1A765}"/>
              </a:ext>
            </a:extLst>
          </p:cNvPr>
          <p:cNvSpPr/>
          <p:nvPr/>
        </p:nvSpPr>
        <p:spPr>
          <a:xfrm>
            <a:off x="7190492" y="5530434"/>
            <a:ext cx="237482" cy="249507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12 Points 60">
            <a:extLst>
              <a:ext uri="{FF2B5EF4-FFF2-40B4-BE49-F238E27FC236}">
                <a16:creationId xmlns:a16="http://schemas.microsoft.com/office/drawing/2014/main" id="{E6D9C5FE-D470-4635-A4B0-A9EAB8453C6F}"/>
              </a:ext>
            </a:extLst>
          </p:cNvPr>
          <p:cNvSpPr/>
          <p:nvPr/>
        </p:nvSpPr>
        <p:spPr>
          <a:xfrm>
            <a:off x="3121362" y="8638919"/>
            <a:ext cx="237482" cy="249507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65D082-B557-47B7-BD5E-B4423856131C}"/>
              </a:ext>
            </a:extLst>
          </p:cNvPr>
          <p:cNvSpPr/>
          <p:nvPr/>
        </p:nvSpPr>
        <p:spPr>
          <a:xfrm>
            <a:off x="2218737" y="7368911"/>
            <a:ext cx="215695" cy="1513933"/>
          </a:xfrm>
          <a:prstGeom prst="rect">
            <a:avLst/>
          </a:prstGeom>
          <a:gradFill flip="none" rotWithShape="1">
            <a:gsLst>
              <a:gs pos="54000">
                <a:srgbClr val="FFB69F"/>
              </a:gs>
              <a:gs pos="100000">
                <a:srgbClr val="009999"/>
              </a:gs>
              <a:gs pos="0">
                <a:srgbClr val="FFFFC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862B27-4B02-4870-86D7-EFD237E27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282" y="7496268"/>
            <a:ext cx="1056927" cy="1249969"/>
          </a:xfrm>
          <a:prstGeom prst="rect">
            <a:avLst/>
          </a:prstGeom>
        </p:spPr>
      </p:pic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C22FD372-3C37-4642-A846-C071D1712268}"/>
              </a:ext>
            </a:extLst>
          </p:cNvPr>
          <p:cNvSpPr/>
          <p:nvPr/>
        </p:nvSpPr>
        <p:spPr>
          <a:xfrm>
            <a:off x="1366996" y="8641191"/>
            <a:ext cx="237482" cy="249507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31476-AB52-48D5-8C9E-244DC0683DB5}"/>
              </a:ext>
            </a:extLst>
          </p:cNvPr>
          <p:cNvSpPr txBox="1"/>
          <p:nvPr/>
        </p:nvSpPr>
        <p:spPr>
          <a:xfrm>
            <a:off x="2447579" y="7517184"/>
            <a:ext cx="971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Take a look at the</a:t>
            </a:r>
            <a:r>
              <a:rPr lang="en-US" sz="10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Ink Free" panose="03080402000500000000" pitchFamily="66" charset="0"/>
              </a:rPr>
              <a:t>Positive </a:t>
            </a:r>
            <a:r>
              <a:rPr lang="en-US" sz="1050" dirty="0">
                <a:latin typeface="Comic Sans MS" panose="030F0702030302020204" pitchFamily="66" charset="0"/>
              </a:rPr>
              <a:t>things surrounding you!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DBD0B1-9222-40B2-8C45-18B3AF1DB9F7}"/>
              </a:ext>
            </a:extLst>
          </p:cNvPr>
          <p:cNvSpPr txBox="1"/>
          <p:nvPr/>
        </p:nvSpPr>
        <p:spPr>
          <a:xfrm>
            <a:off x="2579254" y="5542283"/>
            <a:ext cx="62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</a:rPr>
              <a:t>12</a:t>
            </a:r>
            <a:r>
              <a:rPr lang="en-US" sz="1100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A5ED11-CA3A-4D1C-BD83-5CC516F1D13B}"/>
              </a:ext>
            </a:extLst>
          </p:cNvPr>
          <p:cNvSpPr txBox="1"/>
          <p:nvPr/>
        </p:nvSpPr>
        <p:spPr>
          <a:xfrm>
            <a:off x="5419779" y="7111564"/>
            <a:ext cx="98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</a:rPr>
              <a:t>22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D3E63F-BCD5-4076-8ADE-A4C7A6D1F15D}"/>
              </a:ext>
            </a:extLst>
          </p:cNvPr>
          <p:cNvSpPr txBox="1"/>
          <p:nvPr/>
        </p:nvSpPr>
        <p:spPr>
          <a:xfrm>
            <a:off x="3309586" y="8645587"/>
            <a:ext cx="116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</a:rPr>
              <a:t>27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71C966-9570-4138-8FA3-BE7E784FF9F1}"/>
              </a:ext>
            </a:extLst>
          </p:cNvPr>
          <p:cNvSpPr/>
          <p:nvPr/>
        </p:nvSpPr>
        <p:spPr>
          <a:xfrm>
            <a:off x="1248937" y="2729505"/>
            <a:ext cx="215695" cy="1513933"/>
          </a:xfrm>
          <a:prstGeom prst="rect">
            <a:avLst/>
          </a:prstGeom>
          <a:gradFill flip="none" rotWithShape="1">
            <a:gsLst>
              <a:gs pos="54000">
                <a:srgbClr val="FFDBB7"/>
              </a:gs>
              <a:gs pos="100000">
                <a:srgbClr val="009999"/>
              </a:gs>
              <a:gs pos="0">
                <a:srgbClr val="FFFFC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25A6CB-78A3-4B10-A9BC-393B7C65A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8" y="2752058"/>
            <a:ext cx="1593290" cy="14503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7D2376-459C-4DB6-B92A-3165631809DA}"/>
              </a:ext>
            </a:extLst>
          </p:cNvPr>
          <p:cNvSpPr/>
          <p:nvPr/>
        </p:nvSpPr>
        <p:spPr>
          <a:xfrm rot="18174950">
            <a:off x="740093" y="3050709"/>
            <a:ext cx="85914" cy="6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AE8CFE2-978C-443F-9C35-4812F67F3C64}"/>
              </a:ext>
            </a:extLst>
          </p:cNvPr>
          <p:cNvSpPr txBox="1"/>
          <p:nvPr/>
        </p:nvSpPr>
        <p:spPr>
          <a:xfrm>
            <a:off x="5405438" y="549969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00" dirty="0">
                <a:latin typeface="High Tower Text" panose="02040502050506030303" pitchFamily="18" charset="0"/>
              </a:rPr>
              <a:t>15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CDCAEB-EC6E-47F2-A529-11EA55209B58}"/>
              </a:ext>
            </a:extLst>
          </p:cNvPr>
          <p:cNvSpPr txBox="1"/>
          <p:nvPr/>
        </p:nvSpPr>
        <p:spPr>
          <a:xfrm>
            <a:off x="7165655" y="551682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00" dirty="0">
                <a:latin typeface="High Tower Text" panose="02040502050506030303" pitchFamily="18" charset="0"/>
              </a:rPr>
              <a:t>16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073A7A-F67E-4B8E-92C4-5EA75E48F070}"/>
              </a:ext>
            </a:extLst>
          </p:cNvPr>
          <p:cNvSpPr txBox="1"/>
          <p:nvPr/>
        </p:nvSpPr>
        <p:spPr>
          <a:xfrm>
            <a:off x="1336885" y="8613582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50" dirty="0">
                <a:latin typeface="High Tower Text" panose="02040502050506030303" pitchFamily="18" charset="0"/>
              </a:rPr>
              <a:t>25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1995FD-5C4A-43D1-B1F3-4D294CC36C41}"/>
              </a:ext>
            </a:extLst>
          </p:cNvPr>
          <p:cNvSpPr txBox="1"/>
          <p:nvPr/>
        </p:nvSpPr>
        <p:spPr>
          <a:xfrm>
            <a:off x="3090389" y="862075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50" dirty="0">
                <a:latin typeface="High Tower Text" panose="02040502050506030303" pitchFamily="18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1595C-C27C-436E-9538-7C074AFB5A31}"/>
              </a:ext>
            </a:extLst>
          </p:cNvPr>
          <p:cNvSpPr txBox="1"/>
          <p:nvPr/>
        </p:nvSpPr>
        <p:spPr>
          <a:xfrm>
            <a:off x="2259464" y="5787874"/>
            <a:ext cx="111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omic Sans MS" panose="030F0702030302020204" pitchFamily="66" charset="0"/>
              </a:rPr>
              <a:t>Three </a:t>
            </a:r>
          </a:p>
          <a:p>
            <a:pPr algn="r"/>
            <a:r>
              <a:rPr lang="en-US" sz="1000" dirty="0">
                <a:latin typeface="Comic Sans MS" panose="030F0702030302020204" pitchFamily="66" charset="0"/>
              </a:rPr>
              <a:t>ways to </a:t>
            </a:r>
            <a:r>
              <a:rPr lang="en-US" sz="1400" b="1" dirty="0">
                <a:latin typeface="Ink Free" panose="03080402000500000000" pitchFamily="66" charset="0"/>
              </a:rPr>
              <a:t>Simplify</a:t>
            </a:r>
            <a:r>
              <a:rPr lang="en-US" sz="1000" dirty="0">
                <a:latin typeface="Comic Sans MS" panose="030F0702030302020204" pitchFamily="66" charset="0"/>
              </a:rPr>
              <a:t> my daily routine…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C68E5B-9F2E-4885-BABD-608105189B62}"/>
              </a:ext>
            </a:extLst>
          </p:cNvPr>
          <p:cNvCxnSpPr>
            <a:cxnSpLocks/>
          </p:cNvCxnSpPr>
          <p:nvPr/>
        </p:nvCxnSpPr>
        <p:spPr>
          <a:xfrm>
            <a:off x="2441649" y="6707281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4C82C0-C117-4321-936F-F6DA2A269EC2}"/>
              </a:ext>
            </a:extLst>
          </p:cNvPr>
          <p:cNvCxnSpPr>
            <a:cxnSpLocks/>
          </p:cNvCxnSpPr>
          <p:nvPr/>
        </p:nvCxnSpPr>
        <p:spPr>
          <a:xfrm>
            <a:off x="2434432" y="6945052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F9B73A-38C7-4834-BFE1-9DF6D0731D7A}"/>
              </a:ext>
            </a:extLst>
          </p:cNvPr>
          <p:cNvCxnSpPr>
            <a:cxnSpLocks/>
          </p:cNvCxnSpPr>
          <p:nvPr/>
        </p:nvCxnSpPr>
        <p:spPr>
          <a:xfrm>
            <a:off x="2434432" y="7196000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9DF692B-F25A-4EEC-ADE8-94EEB93C5E06}"/>
              </a:ext>
            </a:extLst>
          </p:cNvPr>
          <p:cNvCxnSpPr>
            <a:cxnSpLocks/>
          </p:cNvCxnSpPr>
          <p:nvPr/>
        </p:nvCxnSpPr>
        <p:spPr>
          <a:xfrm>
            <a:off x="4465689" y="3717083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D82DEF-3797-42B6-8FE1-DBFF385AC10D}"/>
              </a:ext>
            </a:extLst>
          </p:cNvPr>
          <p:cNvCxnSpPr>
            <a:cxnSpLocks/>
          </p:cNvCxnSpPr>
          <p:nvPr/>
        </p:nvCxnSpPr>
        <p:spPr>
          <a:xfrm>
            <a:off x="4473902" y="3920594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DFCED8C-03C8-470C-9AD4-5E250F7470FD}"/>
              </a:ext>
            </a:extLst>
          </p:cNvPr>
          <p:cNvCxnSpPr>
            <a:cxnSpLocks/>
          </p:cNvCxnSpPr>
          <p:nvPr/>
        </p:nvCxnSpPr>
        <p:spPr>
          <a:xfrm>
            <a:off x="4473902" y="4115703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F179C08-F14B-4B6B-95C7-3102DDC7291D}"/>
              </a:ext>
            </a:extLst>
          </p:cNvPr>
          <p:cNvSpPr txBox="1"/>
          <p:nvPr/>
        </p:nvSpPr>
        <p:spPr>
          <a:xfrm>
            <a:off x="4532548" y="2758338"/>
            <a:ext cx="9300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omic Sans MS" panose="030F0702030302020204" pitchFamily="66" charset="0"/>
              </a:rPr>
              <a:t>Today I am </a:t>
            </a:r>
            <a:r>
              <a:rPr lang="en-US" sz="1400" b="1" dirty="0">
                <a:latin typeface="Ink Free" panose="03080402000500000000" pitchFamily="66" charset="0"/>
              </a:rPr>
              <a:t>Thankful</a:t>
            </a:r>
            <a:r>
              <a:rPr lang="en-US" sz="1050" b="1" dirty="0">
                <a:latin typeface="Ink Free" panose="03080402000500000000" pitchFamily="66" charset="0"/>
              </a:rPr>
              <a:t> </a:t>
            </a:r>
            <a:r>
              <a:rPr lang="en-US" sz="1000" dirty="0">
                <a:latin typeface="Comic Sans MS" panose="030F0702030302020204" pitchFamily="66" charset="0"/>
              </a:rPr>
              <a:t>for…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A4EF87-2E8A-4702-B382-A3A98BE00AE9}"/>
              </a:ext>
            </a:extLst>
          </p:cNvPr>
          <p:cNvSpPr txBox="1"/>
          <p:nvPr/>
        </p:nvSpPr>
        <p:spPr>
          <a:xfrm>
            <a:off x="2233347" y="2992055"/>
            <a:ext cx="124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Recovery is about </a:t>
            </a:r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Progression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not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702030302020204" pitchFamily="66" charset="0"/>
              </a:rPr>
              <a:t>perfection.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73904CA-CD8D-477D-8D35-0117159FC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90" y="6196667"/>
            <a:ext cx="651699" cy="63869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9B1E89AF-57D5-4600-811F-72BA9A668F98}"/>
              </a:ext>
            </a:extLst>
          </p:cNvPr>
          <p:cNvSpPr txBox="1"/>
          <p:nvPr/>
        </p:nvSpPr>
        <p:spPr>
          <a:xfrm>
            <a:off x="5279775" y="5786313"/>
            <a:ext cx="124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</a:rPr>
              <a:t>Every small gesture to help the environment counts.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3E2C58-9053-45D9-898C-AFE2D59FF325}"/>
              </a:ext>
            </a:extLst>
          </p:cNvPr>
          <p:cNvSpPr txBox="1"/>
          <p:nvPr/>
        </p:nvSpPr>
        <p:spPr>
          <a:xfrm>
            <a:off x="6117561" y="2729505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Script" panose="030B0504020000000003" pitchFamily="66" charset="0"/>
              </a:rPr>
              <a:t>8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2EC901-6629-46FF-9274-640D5C23050D}"/>
              </a:ext>
            </a:extLst>
          </p:cNvPr>
          <p:cNvSpPr txBox="1"/>
          <p:nvPr/>
        </p:nvSpPr>
        <p:spPr>
          <a:xfrm>
            <a:off x="4074171" y="4283165"/>
            <a:ext cx="3129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spc="-300" dirty="0">
                <a:solidFill>
                  <a:schemeClr val="bg1"/>
                </a:solidFill>
                <a:latin typeface="Segoe Script" panose="030B0504020000000003" pitchFamily="66" charset="0"/>
              </a:rPr>
              <a:t>13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525E72F-2D3E-4933-A92A-86F64D3BAF94}"/>
              </a:ext>
            </a:extLst>
          </p:cNvPr>
          <p:cNvSpPr txBox="1"/>
          <p:nvPr/>
        </p:nvSpPr>
        <p:spPr>
          <a:xfrm>
            <a:off x="1024115" y="5837994"/>
            <a:ext cx="312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pc="-300" dirty="0">
                <a:solidFill>
                  <a:schemeClr val="bg1"/>
                </a:solidFill>
                <a:latin typeface="Segoe Script" panose="030B0504020000000003" pitchFamily="66" charset="0"/>
              </a:rPr>
              <a:t>17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773370D-BECC-45D6-B135-718574F1BAB7}"/>
              </a:ext>
            </a:extLst>
          </p:cNvPr>
          <p:cNvSpPr/>
          <p:nvPr/>
        </p:nvSpPr>
        <p:spPr>
          <a:xfrm>
            <a:off x="1084434" y="5832246"/>
            <a:ext cx="235886" cy="233032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BF3EB9B-680D-4EF1-A066-EA4C52B9FB5A}"/>
              </a:ext>
            </a:extLst>
          </p:cNvPr>
          <p:cNvSpPr/>
          <p:nvPr/>
        </p:nvSpPr>
        <p:spPr>
          <a:xfrm>
            <a:off x="6158532" y="2747243"/>
            <a:ext cx="235886" cy="233032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E3A674C6-FC5E-4C64-AFC6-F15C38E7F618}"/>
              </a:ext>
            </a:extLst>
          </p:cNvPr>
          <p:cNvSpPr/>
          <p:nvPr/>
        </p:nvSpPr>
        <p:spPr>
          <a:xfrm>
            <a:off x="4130139" y="4280640"/>
            <a:ext cx="235886" cy="233032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4E8216-9361-4C63-9DD0-2C226F78F00A}"/>
              </a:ext>
            </a:extLst>
          </p:cNvPr>
          <p:cNvSpPr txBox="1"/>
          <p:nvPr/>
        </p:nvSpPr>
        <p:spPr>
          <a:xfrm>
            <a:off x="5087539" y="7382691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pc="-150" dirty="0">
                <a:solidFill>
                  <a:schemeClr val="bg1"/>
                </a:solidFill>
                <a:latin typeface="Segoe Script" panose="030B0504020000000003" pitchFamily="66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127519-C136-4D85-BF02-9357BE16FED8}"/>
              </a:ext>
            </a:extLst>
          </p:cNvPr>
          <p:cNvSpPr txBox="1"/>
          <p:nvPr/>
        </p:nvSpPr>
        <p:spPr>
          <a:xfrm>
            <a:off x="2354972" y="4233146"/>
            <a:ext cx="99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Ink Free" panose="03080402000500000000" pitchFamily="66" charset="0"/>
              </a:rPr>
              <a:t>Hydration check </a:t>
            </a:r>
          </a:p>
        </p:txBody>
      </p:sp>
      <p:sp>
        <p:nvSpPr>
          <p:cNvPr id="130" name="Flowchart: Manual Operation 129">
            <a:extLst>
              <a:ext uri="{FF2B5EF4-FFF2-40B4-BE49-F238E27FC236}">
                <a16:creationId xmlns:a16="http://schemas.microsoft.com/office/drawing/2014/main" id="{F57312ED-175F-45D5-8DE6-DE655FCAADF9}"/>
              </a:ext>
            </a:extLst>
          </p:cNvPr>
          <p:cNvSpPr/>
          <p:nvPr/>
        </p:nvSpPr>
        <p:spPr>
          <a:xfrm>
            <a:off x="2441649" y="5191896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E6E2B40-6099-467E-83DD-0B305C5EE299}"/>
              </a:ext>
            </a:extLst>
          </p:cNvPr>
          <p:cNvSpPr/>
          <p:nvPr/>
        </p:nvSpPr>
        <p:spPr>
          <a:xfrm>
            <a:off x="2508470" y="5357142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 descr="Checkmark">
            <a:extLst>
              <a:ext uri="{FF2B5EF4-FFF2-40B4-BE49-F238E27FC236}">
                <a16:creationId xmlns:a16="http://schemas.microsoft.com/office/drawing/2014/main" id="{F9B90FB1-38E9-4D5F-B4D4-A0BC85EB1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16742">
            <a:off x="3119915" y="4502611"/>
            <a:ext cx="135018" cy="135018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6F35697A-4E05-41D5-9916-E8F45D632238}"/>
              </a:ext>
            </a:extLst>
          </p:cNvPr>
          <p:cNvSpPr txBox="1"/>
          <p:nvPr/>
        </p:nvSpPr>
        <p:spPr>
          <a:xfrm>
            <a:off x="3332960" y="5785314"/>
            <a:ext cx="1113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Eye Wellness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EADAF10-1DAA-4054-863A-702E8E8A2F1F}"/>
              </a:ext>
            </a:extLst>
          </p:cNvPr>
          <p:cNvSpPr txBox="1"/>
          <p:nvPr/>
        </p:nvSpPr>
        <p:spPr>
          <a:xfrm>
            <a:off x="3429000" y="4572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omic Sans MS" panose="030F0702030302020204" pitchFamily="66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E320EFC-952B-4A4A-BC11-1DD16F145E8A}"/>
              </a:ext>
            </a:extLst>
          </p:cNvPr>
          <p:cNvSpPr txBox="1"/>
          <p:nvPr/>
        </p:nvSpPr>
        <p:spPr>
          <a:xfrm>
            <a:off x="3420358" y="6421266"/>
            <a:ext cx="912429" cy="46166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8898070"/>
              </a:avLst>
            </a:prstTxWarp>
            <a:spAutoFit/>
          </a:bodyPr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For every 20 </a:t>
            </a:r>
          </a:p>
          <a:p>
            <a:pPr algn="ctr"/>
            <a:r>
              <a:rPr lang="en-US" sz="900" dirty="0">
                <a:latin typeface="Comic Sans MS" panose="030F0702030302020204" pitchFamily="66" charset="0"/>
              </a:rPr>
              <a:t>minutes</a:t>
            </a:r>
          </a:p>
          <a:p>
            <a:pPr algn="ctr"/>
            <a:r>
              <a:rPr lang="en-US" sz="900" dirty="0">
                <a:latin typeface="Comic Sans MS" panose="030F0702030302020204" pitchFamily="66" charset="0"/>
              </a:rPr>
              <a:t> of screen time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AFCF317-0088-41FE-8B77-3E0CB209D0C8}"/>
              </a:ext>
            </a:extLst>
          </p:cNvPr>
          <p:cNvSpPr txBox="1"/>
          <p:nvPr/>
        </p:nvSpPr>
        <p:spPr>
          <a:xfrm rot="21444993">
            <a:off x="3401781" y="6690715"/>
            <a:ext cx="967934" cy="43478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0638327"/>
              </a:avLst>
            </a:prstTxWarp>
            <a:spAutoFit/>
          </a:bodyPr>
          <a:lstStyle/>
          <a:p>
            <a:pPr algn="ctr"/>
            <a:r>
              <a:rPr lang="en-US" sz="900" dirty="0">
                <a:latin typeface="Comic Sans MS" panose="030F0702030302020204" pitchFamily="66" charset="0"/>
              </a:rPr>
              <a:t>Look 20 feet away </a:t>
            </a:r>
          </a:p>
          <a:p>
            <a:pPr algn="ctr"/>
            <a:r>
              <a:rPr lang="en-US" sz="900" dirty="0">
                <a:latin typeface="Comic Sans MS" panose="030F0702030302020204" pitchFamily="66" charset="0"/>
              </a:rPr>
              <a:t>for 20 seconds.</a:t>
            </a:r>
            <a:endParaRPr lang="en-US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83D09B0-026F-451B-897B-FBB136AA2FD3}"/>
              </a:ext>
            </a:extLst>
          </p:cNvPr>
          <p:cNvSpPr txBox="1"/>
          <p:nvPr/>
        </p:nvSpPr>
        <p:spPr>
          <a:xfrm>
            <a:off x="5223701" y="7304548"/>
            <a:ext cx="122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omic Sans MS" panose="030F0702030302020204" pitchFamily="66" charset="0"/>
              </a:rPr>
              <a:t>Draw</a:t>
            </a:r>
          </a:p>
          <a:p>
            <a:pPr algn="r"/>
            <a:r>
              <a:rPr lang="en-US" sz="1000" dirty="0">
                <a:latin typeface="Comic Sans MS" panose="030F0702030302020204" pitchFamily="66" charset="0"/>
              </a:rPr>
              <a:t> the most </a:t>
            </a:r>
            <a:r>
              <a:rPr lang="en-US" sz="1400" b="1" dirty="0">
                <a:latin typeface="Ink Free" panose="03080402000500000000" pitchFamily="66" charset="0"/>
              </a:rPr>
              <a:t>Dreamlike</a:t>
            </a:r>
            <a:r>
              <a:rPr lang="en-US" sz="1000" dirty="0">
                <a:latin typeface="Ink Free" panose="03080402000500000000" pitchFamily="66" charset="0"/>
              </a:rPr>
              <a:t> </a:t>
            </a:r>
            <a:r>
              <a:rPr lang="en-US" sz="1000" dirty="0">
                <a:latin typeface="Comic Sans MS" panose="030F0702030302020204" pitchFamily="66" charset="0"/>
              </a:rPr>
              <a:t>place on earth.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200C654-4D14-4AB8-A537-CF3AEF3C6D53}"/>
              </a:ext>
            </a:extLst>
          </p:cNvPr>
          <p:cNvSpPr txBox="1"/>
          <p:nvPr/>
        </p:nvSpPr>
        <p:spPr>
          <a:xfrm>
            <a:off x="1244882" y="4238227"/>
            <a:ext cx="118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omic Sans MS" panose="030F0702030302020204" pitchFamily="66" charset="0"/>
              </a:rPr>
              <a:t>What is the best thing you bring to a </a:t>
            </a:r>
            <a:r>
              <a:rPr lang="en-US" sz="1400" b="1" dirty="0">
                <a:latin typeface="Ink Free" panose="03080402000500000000" pitchFamily="66" charset="0"/>
              </a:rPr>
              <a:t>Friendship</a:t>
            </a:r>
            <a:r>
              <a:rPr lang="en-US" sz="1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BAB0E-4C6D-4728-B83F-B1EA36A8C176}"/>
              </a:ext>
            </a:extLst>
          </p:cNvPr>
          <p:cNvSpPr txBox="1"/>
          <p:nvPr/>
        </p:nvSpPr>
        <p:spPr>
          <a:xfrm rot="2005263">
            <a:off x="7061822" y="6032901"/>
            <a:ext cx="420308" cy="25391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Ink Free" panose="03080402000500000000" pitchFamily="66" charset="0"/>
              </a:rPr>
              <a:t>Plan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C892AA1-7A12-4E16-BB51-9F79D1EE37B1}"/>
              </a:ext>
            </a:extLst>
          </p:cNvPr>
          <p:cNvSpPr txBox="1"/>
          <p:nvPr/>
        </p:nvSpPr>
        <p:spPr>
          <a:xfrm rot="20434584">
            <a:off x="6471989" y="6450552"/>
            <a:ext cx="572593" cy="25391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101386"/>
              </a:avLst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Ink Free" panose="03080402000500000000" pitchFamily="66" charset="0"/>
              </a:rPr>
              <a:t>Unplug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EED700-029B-4DD6-B8FB-3F8F6E69058D}"/>
              </a:ext>
            </a:extLst>
          </p:cNvPr>
          <p:cNvSpPr txBox="1"/>
          <p:nvPr/>
        </p:nvSpPr>
        <p:spPr>
          <a:xfrm rot="20003480">
            <a:off x="6917978" y="6863069"/>
            <a:ext cx="636713" cy="1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Ink Free" panose="03080402000500000000" pitchFamily="66" charset="0"/>
              </a:rPr>
              <a:t>Exercise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2075D28-1305-46D3-8AFA-8F8EACAEA88D}"/>
              </a:ext>
            </a:extLst>
          </p:cNvPr>
          <p:cNvSpPr txBox="1"/>
          <p:nvPr/>
        </p:nvSpPr>
        <p:spPr>
          <a:xfrm rot="680859">
            <a:off x="6517911" y="5846437"/>
            <a:ext cx="713657" cy="25391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Ink Free" panose="03080402000500000000" pitchFamily="66" charset="0"/>
              </a:rPr>
              <a:t>Meditate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37E52C6-CD90-49D3-8DD5-51A8766ED559}"/>
              </a:ext>
            </a:extLst>
          </p:cNvPr>
          <p:cNvSpPr txBox="1"/>
          <p:nvPr/>
        </p:nvSpPr>
        <p:spPr>
          <a:xfrm rot="2227988">
            <a:off x="320491" y="8651444"/>
            <a:ext cx="715260" cy="25391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50" b="1" dirty="0">
                <a:latin typeface="Ink Free" panose="03080402000500000000" pitchFamily="66" charset="0"/>
              </a:rPr>
              <a:t>Embellish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8EA8E5-48F8-47A0-A776-22472F4B3FD1}"/>
              </a:ext>
            </a:extLst>
          </p:cNvPr>
          <p:cNvSpPr txBox="1"/>
          <p:nvPr/>
        </p:nvSpPr>
        <p:spPr>
          <a:xfrm rot="20458745">
            <a:off x="862357" y="8250256"/>
            <a:ext cx="575799" cy="25391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70106"/>
              </a:avLst>
            </a:prstTxWarp>
            <a:spAutoFit/>
          </a:bodyPr>
          <a:lstStyle/>
          <a:p>
            <a:r>
              <a:rPr lang="en-US" sz="1100" b="1" dirty="0">
                <a:latin typeface="Ink Free" panose="03080402000500000000" pitchFamily="66" charset="0"/>
              </a:rPr>
              <a:t>Create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9294E8-749F-4E9E-B671-1159D6757FD5}"/>
              </a:ext>
            </a:extLst>
          </p:cNvPr>
          <p:cNvSpPr txBox="1"/>
          <p:nvPr/>
        </p:nvSpPr>
        <p:spPr>
          <a:xfrm rot="2461621">
            <a:off x="6380687" y="7141706"/>
            <a:ext cx="481222" cy="26161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363405"/>
              </a:avLst>
            </a:prstTxWarp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Ink Free" panose="03080402000500000000" pitchFamily="66" charset="0"/>
              </a:rPr>
              <a:t>Read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3DC0B99-B1B1-45A6-AAF9-1B8C1C20C339}"/>
              </a:ext>
            </a:extLst>
          </p:cNvPr>
          <p:cNvSpPr txBox="1"/>
          <p:nvPr/>
        </p:nvSpPr>
        <p:spPr>
          <a:xfrm rot="1692619">
            <a:off x="364287" y="7608054"/>
            <a:ext cx="481222" cy="25391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20696"/>
              </a:avLst>
            </a:prstTxWarp>
            <a:spAutoFit/>
          </a:bodyPr>
          <a:lstStyle/>
          <a:p>
            <a:r>
              <a:rPr lang="en-US" sz="1100" b="1" dirty="0">
                <a:latin typeface="Ink Free" panose="03080402000500000000" pitchFamily="66" charset="0"/>
              </a:rPr>
              <a:t>Sleep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26A4550-5245-461E-BF9B-F165553A434A}"/>
              </a:ext>
            </a:extLst>
          </p:cNvPr>
          <p:cNvSpPr txBox="1"/>
          <p:nvPr/>
        </p:nvSpPr>
        <p:spPr>
          <a:xfrm>
            <a:off x="406834" y="8200487"/>
            <a:ext cx="494046" cy="25391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2299"/>
              </a:avLst>
            </a:prstTxWarp>
            <a:spAutoFit/>
          </a:bodyPr>
          <a:lstStyle/>
          <a:p>
            <a:r>
              <a:rPr lang="en-US" sz="1100" b="1" dirty="0">
                <a:latin typeface="Ink Free" panose="03080402000500000000" pitchFamily="66" charset="0"/>
              </a:rPr>
              <a:t>Write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95EEB6-6BB0-42A9-AE36-48942ED621E9}"/>
              </a:ext>
            </a:extLst>
          </p:cNvPr>
          <p:cNvSpPr txBox="1"/>
          <p:nvPr/>
        </p:nvSpPr>
        <p:spPr>
          <a:xfrm rot="661938">
            <a:off x="778831" y="7329399"/>
            <a:ext cx="619080" cy="25391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100" b="1" dirty="0">
                <a:latin typeface="Ink Free" panose="03080402000500000000" pitchFamily="66" charset="0"/>
              </a:rPr>
              <a:t>Connect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A27FB1F-E1D6-4A26-82D2-35FDA877A6BE}"/>
              </a:ext>
            </a:extLst>
          </p:cNvPr>
          <p:cNvSpPr txBox="1"/>
          <p:nvPr/>
        </p:nvSpPr>
        <p:spPr>
          <a:xfrm rot="1524317">
            <a:off x="6434889" y="6450117"/>
            <a:ext cx="980720" cy="26263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08573"/>
              </a:avLst>
            </a:prstTxWarp>
            <a:spAutoFit/>
          </a:bodyPr>
          <a:lstStyle/>
          <a:p>
            <a:pPr algn="r"/>
            <a:r>
              <a:rPr lang="en-US" sz="1000" b="1" dirty="0">
                <a:solidFill>
                  <a:srgbClr val="FFB69F"/>
                </a:solidFill>
                <a:latin typeface="Kristen ITC" panose="03050502040202030202" pitchFamily="66" charset="0"/>
              </a:rPr>
              <a:t>How do I make the-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B156C-1EB7-429F-94B5-BD712E7F3D91}"/>
              </a:ext>
            </a:extLst>
          </p:cNvPr>
          <p:cNvSpPr txBox="1"/>
          <p:nvPr/>
        </p:nvSpPr>
        <p:spPr>
          <a:xfrm rot="1497485">
            <a:off x="206214" y="7665520"/>
            <a:ext cx="1298798" cy="30777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446173"/>
              </a:avLst>
            </a:prstTxWarp>
            <a:spAutoFit/>
          </a:bodyPr>
          <a:lstStyle/>
          <a:p>
            <a:r>
              <a:rPr lang="en-US" sz="1000" b="1" dirty="0">
                <a:solidFill>
                  <a:srgbClr val="009999"/>
                </a:solidFill>
                <a:latin typeface="Kristen ITC" panose="03050502040202030202" pitchFamily="66" charset="0"/>
              </a:rPr>
              <a:t>most of my</a:t>
            </a:r>
          </a:p>
          <a:p>
            <a:pPr algn="r"/>
            <a:r>
              <a:rPr lang="en-US" sz="1000" b="1" dirty="0">
                <a:solidFill>
                  <a:srgbClr val="009999"/>
                </a:solidFill>
                <a:latin typeface="Kristen ITC" panose="03050502040202030202" pitchFamily="66" charset="0"/>
              </a:rPr>
              <a:t> weekend?</a:t>
            </a:r>
            <a:endParaRPr lang="en-US" sz="1000" dirty="0">
              <a:solidFill>
                <a:srgbClr val="009999"/>
              </a:solidFill>
              <a:latin typeface="Kristen ITC" panose="03050502040202030202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5616F4-E34F-478B-AB8C-56314569E0A0}"/>
              </a:ext>
            </a:extLst>
          </p:cNvPr>
          <p:cNvSpPr/>
          <p:nvPr/>
        </p:nvSpPr>
        <p:spPr>
          <a:xfrm>
            <a:off x="1070783" y="7735012"/>
            <a:ext cx="158946" cy="160393"/>
          </a:xfrm>
          <a:prstGeom prst="ellipse">
            <a:avLst/>
          </a:prstGeom>
          <a:solidFill>
            <a:srgbClr val="FFB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72D9FF8-77D9-46C1-B289-6B4AFA1CA545}"/>
              </a:ext>
            </a:extLst>
          </p:cNvPr>
          <p:cNvSpPr/>
          <p:nvPr/>
        </p:nvSpPr>
        <p:spPr>
          <a:xfrm>
            <a:off x="7153525" y="6156998"/>
            <a:ext cx="158946" cy="160393"/>
          </a:xfrm>
          <a:prstGeom prst="ellipse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DBD4BD2-4631-4F3C-B5E6-77D26D6ADB02}"/>
              </a:ext>
            </a:extLst>
          </p:cNvPr>
          <p:cNvSpPr/>
          <p:nvPr/>
        </p:nvSpPr>
        <p:spPr>
          <a:xfrm>
            <a:off x="704616" y="7405874"/>
            <a:ext cx="68670" cy="73693"/>
          </a:xfrm>
          <a:prstGeom prst="ellipse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023A564-77F5-44FE-A043-0A0235E84826}"/>
              </a:ext>
            </a:extLst>
          </p:cNvPr>
          <p:cNvSpPr/>
          <p:nvPr/>
        </p:nvSpPr>
        <p:spPr>
          <a:xfrm>
            <a:off x="6503166" y="7210926"/>
            <a:ext cx="82275" cy="82533"/>
          </a:xfrm>
          <a:prstGeom prst="ellipse">
            <a:avLst/>
          </a:prstGeom>
          <a:solidFill>
            <a:srgbClr val="FFB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CA4D733-1FFF-44A8-9A06-96211C9C2C14}"/>
              </a:ext>
            </a:extLst>
          </p:cNvPr>
          <p:cNvSpPr/>
          <p:nvPr/>
        </p:nvSpPr>
        <p:spPr>
          <a:xfrm>
            <a:off x="497221" y="7992097"/>
            <a:ext cx="63668" cy="56181"/>
          </a:xfrm>
          <a:prstGeom prst="ellipse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7978DB3-8556-4C12-ADBA-81C0C4A5EEC3}"/>
              </a:ext>
            </a:extLst>
          </p:cNvPr>
          <p:cNvSpPr/>
          <p:nvPr/>
        </p:nvSpPr>
        <p:spPr>
          <a:xfrm>
            <a:off x="6671887" y="6514600"/>
            <a:ext cx="59686" cy="58786"/>
          </a:xfrm>
          <a:prstGeom prst="ellipse">
            <a:avLst/>
          </a:prstGeom>
          <a:solidFill>
            <a:srgbClr val="FF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022990F-186C-4FCB-9E87-53C4038DAD7F}"/>
              </a:ext>
            </a:extLst>
          </p:cNvPr>
          <p:cNvSpPr/>
          <p:nvPr/>
        </p:nvSpPr>
        <p:spPr>
          <a:xfrm>
            <a:off x="436629" y="8709702"/>
            <a:ext cx="58239" cy="5558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E6085E7-B8EB-4206-B703-C5DA3EFC2630}"/>
              </a:ext>
            </a:extLst>
          </p:cNvPr>
          <p:cNvSpPr/>
          <p:nvPr/>
        </p:nvSpPr>
        <p:spPr>
          <a:xfrm>
            <a:off x="749707" y="8304046"/>
            <a:ext cx="106091" cy="103630"/>
          </a:xfrm>
          <a:prstGeom prst="ellipse">
            <a:avLst/>
          </a:prstGeom>
          <a:solidFill>
            <a:srgbClr val="8B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7ACE001-6593-4E69-A307-0D88A1F1B1DB}"/>
              </a:ext>
            </a:extLst>
          </p:cNvPr>
          <p:cNvSpPr/>
          <p:nvPr/>
        </p:nvSpPr>
        <p:spPr>
          <a:xfrm>
            <a:off x="6517774" y="6128309"/>
            <a:ext cx="64685" cy="6537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EC2B45-54B1-4BA8-9149-8DEB6EEA39F9}"/>
              </a:ext>
            </a:extLst>
          </p:cNvPr>
          <p:cNvSpPr/>
          <p:nvPr/>
        </p:nvSpPr>
        <p:spPr>
          <a:xfrm>
            <a:off x="6882988" y="5864603"/>
            <a:ext cx="71878" cy="70159"/>
          </a:xfrm>
          <a:prstGeom prst="ellipse">
            <a:avLst/>
          </a:prstGeom>
          <a:solidFill>
            <a:srgbClr val="FFB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B9717C6-83BB-4A4D-8392-D897EBC2ED86}"/>
              </a:ext>
            </a:extLst>
          </p:cNvPr>
          <p:cNvSpPr/>
          <p:nvPr/>
        </p:nvSpPr>
        <p:spPr>
          <a:xfrm>
            <a:off x="7311470" y="6979544"/>
            <a:ext cx="63668" cy="56181"/>
          </a:xfrm>
          <a:prstGeom prst="ellipse">
            <a:avLst/>
          </a:prstGeom>
          <a:solidFill>
            <a:srgbClr val="8B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22A2D4A-8106-41F4-8240-4FF9747A192B}"/>
              </a:ext>
            </a:extLst>
          </p:cNvPr>
          <p:cNvSpPr/>
          <p:nvPr/>
        </p:nvSpPr>
        <p:spPr>
          <a:xfrm>
            <a:off x="1168603" y="7391400"/>
            <a:ext cx="58239" cy="55581"/>
          </a:xfrm>
          <a:prstGeom prst="ellipse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C751C0B-F00B-4058-B9FA-3FB3A22B9721}"/>
              </a:ext>
            </a:extLst>
          </p:cNvPr>
          <p:cNvSpPr/>
          <p:nvPr/>
        </p:nvSpPr>
        <p:spPr>
          <a:xfrm>
            <a:off x="6782403" y="6885952"/>
            <a:ext cx="63668" cy="5618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Manual Operation 151">
            <a:extLst>
              <a:ext uri="{FF2B5EF4-FFF2-40B4-BE49-F238E27FC236}">
                <a16:creationId xmlns:a16="http://schemas.microsoft.com/office/drawing/2014/main" id="{48A78270-9062-4A21-B5F1-860BBED5510D}"/>
              </a:ext>
            </a:extLst>
          </p:cNvPr>
          <p:cNvSpPr/>
          <p:nvPr/>
        </p:nvSpPr>
        <p:spPr>
          <a:xfrm>
            <a:off x="2688834" y="5191927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3FCFCD8-0FBB-4708-829E-F4C651CAC96A}"/>
              </a:ext>
            </a:extLst>
          </p:cNvPr>
          <p:cNvSpPr/>
          <p:nvPr/>
        </p:nvSpPr>
        <p:spPr>
          <a:xfrm>
            <a:off x="2755655" y="5357173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Manual Operation 153">
            <a:extLst>
              <a:ext uri="{FF2B5EF4-FFF2-40B4-BE49-F238E27FC236}">
                <a16:creationId xmlns:a16="http://schemas.microsoft.com/office/drawing/2014/main" id="{978F7D56-6022-46B2-A2B6-49591F24ED42}"/>
              </a:ext>
            </a:extLst>
          </p:cNvPr>
          <p:cNvSpPr/>
          <p:nvPr/>
        </p:nvSpPr>
        <p:spPr>
          <a:xfrm>
            <a:off x="2940959" y="5186546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A140898-D44D-4C96-AE6C-E4BDCDA91DFE}"/>
              </a:ext>
            </a:extLst>
          </p:cNvPr>
          <p:cNvSpPr/>
          <p:nvPr/>
        </p:nvSpPr>
        <p:spPr>
          <a:xfrm>
            <a:off x="3010077" y="5353852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Manual Operation 155">
            <a:extLst>
              <a:ext uri="{FF2B5EF4-FFF2-40B4-BE49-F238E27FC236}">
                <a16:creationId xmlns:a16="http://schemas.microsoft.com/office/drawing/2014/main" id="{553E2DA9-1544-4E3B-96D2-2E9C1003C9C3}"/>
              </a:ext>
            </a:extLst>
          </p:cNvPr>
          <p:cNvSpPr/>
          <p:nvPr/>
        </p:nvSpPr>
        <p:spPr>
          <a:xfrm>
            <a:off x="3188144" y="5183369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5716348-3BC8-4894-90CD-F3071D2E6BAC}"/>
              </a:ext>
            </a:extLst>
          </p:cNvPr>
          <p:cNvSpPr/>
          <p:nvPr/>
        </p:nvSpPr>
        <p:spPr>
          <a:xfrm>
            <a:off x="3240418" y="5351792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Manual Operation 157">
            <a:extLst>
              <a:ext uri="{FF2B5EF4-FFF2-40B4-BE49-F238E27FC236}">
                <a16:creationId xmlns:a16="http://schemas.microsoft.com/office/drawing/2014/main" id="{60D77A98-F8C2-4F4E-9D9D-00F58312177A}"/>
              </a:ext>
            </a:extLst>
          </p:cNvPr>
          <p:cNvSpPr/>
          <p:nvPr/>
        </p:nvSpPr>
        <p:spPr>
          <a:xfrm>
            <a:off x="2444920" y="4782323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BA86F8E-3585-4618-ACC7-607B5C9525E5}"/>
              </a:ext>
            </a:extLst>
          </p:cNvPr>
          <p:cNvSpPr/>
          <p:nvPr/>
        </p:nvSpPr>
        <p:spPr>
          <a:xfrm>
            <a:off x="2511741" y="4947569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Manual Operation 159">
            <a:extLst>
              <a:ext uri="{FF2B5EF4-FFF2-40B4-BE49-F238E27FC236}">
                <a16:creationId xmlns:a16="http://schemas.microsoft.com/office/drawing/2014/main" id="{44903031-E6C8-4C78-9755-A6A58764F9BB}"/>
              </a:ext>
            </a:extLst>
          </p:cNvPr>
          <p:cNvSpPr/>
          <p:nvPr/>
        </p:nvSpPr>
        <p:spPr>
          <a:xfrm>
            <a:off x="2692105" y="4777560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A6C716C-F445-427E-9A2F-FA5A672429C1}"/>
              </a:ext>
            </a:extLst>
          </p:cNvPr>
          <p:cNvSpPr/>
          <p:nvPr/>
        </p:nvSpPr>
        <p:spPr>
          <a:xfrm>
            <a:off x="2758926" y="4942806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Manual Operation 161">
            <a:extLst>
              <a:ext uri="{FF2B5EF4-FFF2-40B4-BE49-F238E27FC236}">
                <a16:creationId xmlns:a16="http://schemas.microsoft.com/office/drawing/2014/main" id="{591701EC-65EA-4151-838F-4A2648AD83FD}"/>
              </a:ext>
            </a:extLst>
          </p:cNvPr>
          <p:cNvSpPr/>
          <p:nvPr/>
        </p:nvSpPr>
        <p:spPr>
          <a:xfrm>
            <a:off x="2939290" y="4778523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F5D8087-35D8-428B-AEFE-9F579F277BBD}"/>
              </a:ext>
            </a:extLst>
          </p:cNvPr>
          <p:cNvSpPr/>
          <p:nvPr/>
        </p:nvSpPr>
        <p:spPr>
          <a:xfrm>
            <a:off x="3006111" y="4943769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Manual Operation 167">
            <a:extLst>
              <a:ext uri="{FF2B5EF4-FFF2-40B4-BE49-F238E27FC236}">
                <a16:creationId xmlns:a16="http://schemas.microsoft.com/office/drawing/2014/main" id="{C39AFAA4-1C47-4954-92DB-B813D5064379}"/>
              </a:ext>
            </a:extLst>
          </p:cNvPr>
          <p:cNvSpPr/>
          <p:nvPr/>
        </p:nvSpPr>
        <p:spPr>
          <a:xfrm>
            <a:off x="3183373" y="4778327"/>
            <a:ext cx="132045" cy="215258"/>
          </a:xfrm>
          <a:prstGeom prst="flowChartManualOperation">
            <a:avLst/>
          </a:prstGeom>
          <a:gradFill flip="none" rotWithShape="1">
            <a:gsLst>
              <a:gs pos="2000">
                <a:srgbClr val="8BD8FF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C3FCEB1-2E7C-4419-807B-32D089E37BFA}"/>
              </a:ext>
            </a:extLst>
          </p:cNvPr>
          <p:cNvSpPr/>
          <p:nvPr/>
        </p:nvSpPr>
        <p:spPr>
          <a:xfrm>
            <a:off x="3250194" y="4943573"/>
            <a:ext cx="112662" cy="120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378267-7BE1-4F6E-B53E-505E8C0CE52B}"/>
              </a:ext>
            </a:extLst>
          </p:cNvPr>
          <p:cNvSpPr txBox="1"/>
          <p:nvPr/>
        </p:nvSpPr>
        <p:spPr>
          <a:xfrm>
            <a:off x="5279586" y="1178842"/>
            <a:ext cx="1275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Think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Positive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be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Courageous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&amp; take another step toward  </a:t>
            </a:r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Wellness</a:t>
            </a:r>
            <a:r>
              <a:rPr lang="en-US" sz="1400" dirty="0">
                <a:solidFill>
                  <a:schemeClr val="bg1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92266-F7E5-47CF-BE34-E08C723F62C7}"/>
              </a:ext>
            </a:extLst>
          </p:cNvPr>
          <p:cNvSpPr txBox="1"/>
          <p:nvPr/>
        </p:nvSpPr>
        <p:spPr>
          <a:xfrm>
            <a:off x="1038472" y="3208640"/>
            <a:ext cx="691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9999"/>
                </a:solidFill>
                <a:latin typeface="Ink Free" panose="03080402000500000000" pitchFamily="66" charset="0"/>
              </a:rPr>
              <a:t>Breathe, you got this!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23791-34DF-40E9-A770-1F8F8BACFAF6}"/>
              </a:ext>
            </a:extLst>
          </p:cNvPr>
          <p:cNvSpPr txBox="1"/>
          <p:nvPr/>
        </p:nvSpPr>
        <p:spPr>
          <a:xfrm>
            <a:off x="4322120" y="4511784"/>
            <a:ext cx="11659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Inhale, Hold</a:t>
            </a:r>
            <a:r>
              <a:rPr lang="en-US" sz="1400" dirty="0">
                <a:solidFill>
                  <a:schemeClr val="bg1"/>
                </a:solidFill>
                <a:latin typeface="Ink Free" panose="03080402000500000000" pitchFamily="66" charset="0"/>
              </a:rPr>
              <a:t>,</a:t>
            </a:r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omic Sans MS" panose="030F0702030302020204" pitchFamily="66" charset="0"/>
              </a:rPr>
              <a:t>&amp; </a:t>
            </a:r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Exhale.</a:t>
            </a:r>
            <a:r>
              <a:rPr lang="en-US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Comic Sans MS" panose="030F0702030302020204" pitchFamily="66" charset="0"/>
              </a:rPr>
              <a:t>Now, three more deep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omic Sans MS" panose="030F0702030302020204" pitchFamily="66" charset="0"/>
              </a:rPr>
              <a:t>breaths together </a:t>
            </a:r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Releasing</a:t>
            </a:r>
            <a:r>
              <a:rPr lang="en-US" sz="1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Comic Sans MS" panose="030F0702030302020204" pitchFamily="66" charset="0"/>
              </a:rPr>
              <a:t>tension &amp; stress.</a:t>
            </a:r>
            <a:r>
              <a:rPr lang="en-US" sz="900" dirty="0">
                <a:latin typeface="Comic Sans MS" panose="030F0702030302020204" pitchFamily="66" charset="0"/>
              </a:rPr>
              <a:t> 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4E5FC3-AB02-4683-A136-46710B2C2BF1}"/>
              </a:ext>
            </a:extLst>
          </p:cNvPr>
          <p:cNvSpPr txBox="1"/>
          <p:nvPr/>
        </p:nvSpPr>
        <p:spPr>
          <a:xfrm>
            <a:off x="3357710" y="2719924"/>
            <a:ext cx="1060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omic Sans MS" panose="030F0702030302020204" pitchFamily="66" charset="0"/>
              </a:rPr>
              <a:t>One thing  that makes me </a:t>
            </a:r>
            <a:r>
              <a:rPr lang="en-US" sz="1400" b="1" dirty="0">
                <a:latin typeface="Ink Free" panose="03080402000500000000" pitchFamily="66" charset="0"/>
              </a:rPr>
              <a:t>Resilient</a:t>
            </a:r>
            <a:r>
              <a:rPr lang="en-US" sz="1000" dirty="0">
                <a:latin typeface="Comic Sans MS" panose="030F0702030302020204" pitchFamily="66" charset="0"/>
              </a:rPr>
              <a:t>…</a:t>
            </a:r>
            <a:endParaRPr lang="en-US" sz="1400" dirty="0">
              <a:latin typeface="Ink Free" panose="03080402000500000000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5E3A83-BEC5-40B9-BD9E-A7D9225C33AA}"/>
              </a:ext>
            </a:extLst>
          </p:cNvPr>
          <p:cNvSpPr txBox="1"/>
          <p:nvPr/>
        </p:nvSpPr>
        <p:spPr>
          <a:xfrm>
            <a:off x="242306" y="913783"/>
            <a:ext cx="818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    </a:t>
            </a:r>
            <a:r>
              <a:rPr lang="en-US" sz="1400" b="1" dirty="0">
                <a:latin typeface="Ink Free" panose="03080402000500000000" pitchFamily="66" charset="0"/>
              </a:rPr>
              <a:t>Sunday          Monday        Tuesday      Wednesday     Thursday        Friday         Saturday</a:t>
            </a:r>
          </a:p>
        </p:txBody>
      </p:sp>
      <p:sp>
        <p:nvSpPr>
          <p:cNvPr id="68" name="Star: 12 Points 67">
            <a:extLst>
              <a:ext uri="{FF2B5EF4-FFF2-40B4-BE49-F238E27FC236}">
                <a16:creationId xmlns:a16="http://schemas.microsoft.com/office/drawing/2014/main" id="{C3AD9DD9-2AE7-4753-B47A-FC51285ED6D7}"/>
              </a:ext>
            </a:extLst>
          </p:cNvPr>
          <p:cNvSpPr/>
          <p:nvPr/>
        </p:nvSpPr>
        <p:spPr>
          <a:xfrm>
            <a:off x="343716" y="4034258"/>
            <a:ext cx="215695" cy="202061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4CAB06-80E0-4AF0-B115-14C7189464C8}"/>
              </a:ext>
            </a:extLst>
          </p:cNvPr>
          <p:cNvSpPr txBox="1"/>
          <p:nvPr/>
        </p:nvSpPr>
        <p:spPr>
          <a:xfrm>
            <a:off x="338479" y="3968972"/>
            <a:ext cx="242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igh Tower Text" panose="02040502050506030303" pitchFamily="18" charset="0"/>
              </a:rPr>
              <a:t>3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2D162F6-BB13-4D86-BB73-0A69F1BB3BD7}"/>
              </a:ext>
            </a:extLst>
          </p:cNvPr>
          <p:cNvCxnSpPr>
            <a:cxnSpLocks/>
          </p:cNvCxnSpPr>
          <p:nvPr/>
        </p:nvCxnSpPr>
        <p:spPr>
          <a:xfrm>
            <a:off x="4465689" y="3507224"/>
            <a:ext cx="8572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rt 1">
            <a:extLst>
              <a:ext uri="{FF2B5EF4-FFF2-40B4-BE49-F238E27FC236}">
                <a16:creationId xmlns:a16="http://schemas.microsoft.com/office/drawing/2014/main" id="{8A67EE02-E97F-4971-8EA0-2A0618A4D136}"/>
              </a:ext>
            </a:extLst>
          </p:cNvPr>
          <p:cNvSpPr/>
          <p:nvPr/>
        </p:nvSpPr>
        <p:spPr>
          <a:xfrm>
            <a:off x="2716653" y="2762937"/>
            <a:ext cx="314103" cy="253367"/>
          </a:xfrm>
          <a:prstGeom prst="heart">
            <a:avLst/>
          </a:prstGeom>
          <a:gradFill flip="none" rotWithShape="1">
            <a:gsLst>
              <a:gs pos="100000">
                <a:srgbClr val="009999"/>
              </a:gs>
              <a:gs pos="60000">
                <a:srgbClr val="FFB69F"/>
              </a:gs>
              <a:gs pos="39000">
                <a:srgbClr val="FFDBB7"/>
              </a:gs>
              <a:gs pos="0">
                <a:srgbClr val="FFFFC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2725841-1DD0-456A-BE3D-26FD26EE0CB2}"/>
              </a:ext>
            </a:extLst>
          </p:cNvPr>
          <p:cNvSpPr/>
          <p:nvPr/>
        </p:nvSpPr>
        <p:spPr>
          <a:xfrm rot="5400000">
            <a:off x="3427666" y="3326316"/>
            <a:ext cx="917064" cy="902929"/>
          </a:xfrm>
          <a:prstGeom prst="roundRect">
            <a:avLst>
              <a:gd name="adj" fmla="val 279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DE8F8-223C-487E-8052-6C6E6427807B}"/>
              </a:ext>
            </a:extLst>
          </p:cNvPr>
          <p:cNvSpPr txBox="1"/>
          <p:nvPr/>
        </p:nvSpPr>
        <p:spPr>
          <a:xfrm>
            <a:off x="4343400" y="7276724"/>
            <a:ext cx="112895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Allocate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some time today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for self-care and </a:t>
            </a:r>
            <a:r>
              <a:rPr lang="en-US" sz="1400" b="1" dirty="0">
                <a:latin typeface="Ink Free" panose="03080402000500000000" pitchFamily="66" charset="0"/>
              </a:rPr>
              <a:t>Enjoy</a:t>
            </a:r>
            <a:r>
              <a:rPr lang="en-US" sz="1000" dirty="0">
                <a:latin typeface="Comic Sans MS" panose="030F0702030302020204" pitchFamily="66" charset="0"/>
              </a:rPr>
              <a:t> your own company. 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sz="1000" dirty="0">
                <a:latin typeface="Comic Sans MS" panose="030F0702030302020204" pitchFamily="66" charset="0"/>
              </a:rPr>
              <a:t>I did it! 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17F9407-8370-45F2-A3A9-6414DE4D609A}"/>
              </a:ext>
            </a:extLst>
          </p:cNvPr>
          <p:cNvSpPr/>
          <p:nvPr/>
        </p:nvSpPr>
        <p:spPr>
          <a:xfrm>
            <a:off x="4955310" y="8638919"/>
            <a:ext cx="119623" cy="11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9FDBEA-A051-46A9-9AB3-DB8997ECD86B}"/>
              </a:ext>
            </a:extLst>
          </p:cNvPr>
          <p:cNvSpPr txBox="1"/>
          <p:nvPr/>
        </p:nvSpPr>
        <p:spPr>
          <a:xfrm>
            <a:off x="3283603" y="7417830"/>
            <a:ext cx="1192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People will come and go in life, but the person in the mirror will be</a:t>
            </a:r>
          </a:p>
          <a:p>
            <a:pPr algn="ctr"/>
            <a:r>
              <a:rPr lang="en-US" sz="1000" dirty="0"/>
              <a:t> there forever: </a:t>
            </a:r>
          </a:p>
          <a:p>
            <a:pPr algn="ctr"/>
            <a:r>
              <a:rPr lang="en-US" sz="1000" dirty="0"/>
              <a:t> </a:t>
            </a:r>
            <a:r>
              <a:rPr lang="en-US" sz="1400" b="1" dirty="0">
                <a:latin typeface="Ink Free" panose="03080402000500000000" pitchFamily="66" charset="0"/>
              </a:rPr>
              <a:t>Be Kind </a:t>
            </a:r>
          </a:p>
          <a:p>
            <a:pPr algn="ctr"/>
            <a:r>
              <a:rPr lang="en-US" sz="1000" dirty="0"/>
              <a:t>to yourself! </a:t>
            </a: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F0DB946D-A0A6-4091-8731-201DC1979874}"/>
              </a:ext>
            </a:extLst>
          </p:cNvPr>
          <p:cNvSpPr/>
          <p:nvPr/>
        </p:nvSpPr>
        <p:spPr>
          <a:xfrm rot="421275" flipH="1">
            <a:off x="4613192" y="1237078"/>
            <a:ext cx="963067" cy="237339"/>
          </a:xfrm>
          <a:prstGeom prst="curvedDownArrow">
            <a:avLst>
              <a:gd name="adj1" fmla="val 21776"/>
              <a:gd name="adj2" fmla="val 61078"/>
              <a:gd name="adj3" fmla="val 35991"/>
            </a:avLst>
          </a:prstGeom>
          <a:gradFill flip="none" rotWithShape="1">
            <a:gsLst>
              <a:gs pos="1000">
                <a:srgbClr val="006699"/>
              </a:gs>
              <a:gs pos="10000">
                <a:srgbClr val="009999"/>
              </a:gs>
              <a:gs pos="83000">
                <a:srgbClr val="FFDBB7"/>
              </a:gs>
              <a:gs pos="82000">
                <a:srgbClr val="FFB69F"/>
              </a:gs>
              <a:gs pos="100000">
                <a:srgbClr val="FFFFC5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Arrow: Curved Down 144">
            <a:extLst>
              <a:ext uri="{FF2B5EF4-FFF2-40B4-BE49-F238E27FC236}">
                <a16:creationId xmlns:a16="http://schemas.microsoft.com/office/drawing/2014/main" id="{B48B3DA3-9AA5-4797-A9F0-128002107D40}"/>
              </a:ext>
            </a:extLst>
          </p:cNvPr>
          <p:cNvSpPr/>
          <p:nvPr/>
        </p:nvSpPr>
        <p:spPr>
          <a:xfrm rot="18149770" flipH="1">
            <a:off x="234208" y="2196655"/>
            <a:ext cx="1078387" cy="512422"/>
          </a:xfrm>
          <a:prstGeom prst="curvedDownArrow">
            <a:avLst>
              <a:gd name="adj1" fmla="val 13148"/>
              <a:gd name="adj2" fmla="val 43431"/>
              <a:gd name="adj3" fmla="val 27978"/>
            </a:avLst>
          </a:prstGeom>
          <a:gradFill>
            <a:gsLst>
              <a:gs pos="1000">
                <a:srgbClr val="006699"/>
              </a:gs>
              <a:gs pos="13000">
                <a:srgbClr val="009999"/>
              </a:gs>
              <a:gs pos="90000">
                <a:srgbClr val="FFDBB7"/>
              </a:gs>
              <a:gs pos="79000">
                <a:srgbClr val="FFB69F"/>
              </a:gs>
              <a:gs pos="23000">
                <a:srgbClr val="FFB69F"/>
              </a:gs>
              <a:gs pos="100000">
                <a:srgbClr val="FFFFC5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EEAB9263-2112-49BB-962D-38514500784F}"/>
              </a:ext>
            </a:extLst>
          </p:cNvPr>
          <p:cNvSpPr/>
          <p:nvPr/>
        </p:nvSpPr>
        <p:spPr>
          <a:xfrm rot="5400000">
            <a:off x="1480897" y="4912161"/>
            <a:ext cx="769440" cy="908427"/>
          </a:xfrm>
          <a:prstGeom prst="roundRect">
            <a:avLst>
              <a:gd name="adj" fmla="val 279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EF6A2E-7BF4-4576-B6F2-9CD32E3BBD37}"/>
              </a:ext>
            </a:extLst>
          </p:cNvPr>
          <p:cNvSpPr txBox="1"/>
          <p:nvPr/>
        </p:nvSpPr>
        <p:spPr>
          <a:xfrm>
            <a:off x="1868905" y="5173139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400" dirty="0">
                <a:latin typeface="Jokerman" panose="04090605060D06020702" pitchFamily="82" charset="0"/>
              </a:rPr>
              <a:t>11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2AC325E5-C9DB-4BDF-B56C-ACEEDA02CE95}"/>
              </a:ext>
            </a:extLst>
          </p:cNvPr>
          <p:cNvSpPr/>
          <p:nvPr/>
        </p:nvSpPr>
        <p:spPr>
          <a:xfrm rot="5400000">
            <a:off x="5507262" y="7969191"/>
            <a:ext cx="831789" cy="942522"/>
          </a:xfrm>
          <a:prstGeom prst="roundRect">
            <a:avLst>
              <a:gd name="adj" fmla="val 279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CDBCA8-46DC-4486-81A7-D320E0526FBD}"/>
              </a:ext>
            </a:extLst>
          </p:cNvPr>
          <p:cNvSpPr txBox="1"/>
          <p:nvPr/>
        </p:nvSpPr>
        <p:spPr>
          <a:xfrm>
            <a:off x="4805578" y="6719743"/>
            <a:ext cx="704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400" dirty="0">
                <a:latin typeface="Jokerman" panose="04090605060D06020702" pitchFamily="82" charset="0"/>
              </a:rPr>
              <a:t>21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B43FA3-F578-443B-87EA-2D39731F25ED}"/>
              </a:ext>
            </a:extLst>
          </p:cNvPr>
          <p:cNvSpPr txBox="1"/>
          <p:nvPr/>
        </p:nvSpPr>
        <p:spPr>
          <a:xfrm>
            <a:off x="4061375" y="104651"/>
            <a:ext cx="3334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Rage Italic" panose="03070502040507070304" pitchFamily="66" charset="0"/>
              </a:rPr>
              <a:t>April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399532-95B5-4193-BCB1-CF81466F834A}"/>
              </a:ext>
            </a:extLst>
          </p:cNvPr>
          <p:cNvSpPr txBox="1"/>
          <p:nvPr/>
        </p:nvSpPr>
        <p:spPr>
          <a:xfrm>
            <a:off x="4032190" y="91323"/>
            <a:ext cx="3334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gradFill flip="none" rotWithShape="1">
                  <a:gsLst>
                    <a:gs pos="24000">
                      <a:srgbClr val="009999"/>
                    </a:gs>
                    <a:gs pos="50000">
                      <a:srgbClr val="FFB69F"/>
                    </a:gs>
                    <a:gs pos="73000">
                      <a:srgbClr val="FFFFC5"/>
                    </a:gs>
                  </a:gsLst>
                  <a:lin ang="16200000" scaled="1"/>
                  <a:tileRect/>
                </a:gradFill>
                <a:latin typeface="Rage Italic" panose="03070502040507070304" pitchFamily="66" charset="0"/>
              </a:rPr>
              <a:t>April 2022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9E28AC5-D3BF-4A40-8B6C-ADFE11B44A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"/>
          <a:stretch/>
        </p:blipFill>
        <p:spPr>
          <a:xfrm>
            <a:off x="339316" y="4236839"/>
            <a:ext cx="1001030" cy="155300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A9BED3A-BDE9-49E7-8D2A-595608141201}"/>
              </a:ext>
            </a:extLst>
          </p:cNvPr>
          <p:cNvSpPr txBox="1"/>
          <p:nvPr/>
        </p:nvSpPr>
        <p:spPr>
          <a:xfrm>
            <a:off x="253958" y="4232324"/>
            <a:ext cx="1180428" cy="64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make sure we are connecting with those who need it most.</a:t>
            </a: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3B73FF62-EA38-4164-AF46-77DEE26661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2" t="-1"/>
          <a:stretch/>
        </p:blipFill>
        <p:spPr>
          <a:xfrm>
            <a:off x="6375657" y="2727838"/>
            <a:ext cx="1055501" cy="152378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4B08D7C-5406-4AB9-B47B-F4504F61EB46}"/>
              </a:ext>
            </a:extLst>
          </p:cNvPr>
          <p:cNvSpPr txBox="1"/>
          <p:nvPr/>
        </p:nvSpPr>
        <p:spPr>
          <a:xfrm>
            <a:off x="6436868" y="2719237"/>
            <a:ext cx="104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With all the advancements in communication…  </a:t>
            </a:r>
          </a:p>
        </p:txBody>
      </p:sp>
      <p:sp>
        <p:nvSpPr>
          <p:cNvPr id="171" name="Star: 12 Points 170">
            <a:extLst>
              <a:ext uri="{FF2B5EF4-FFF2-40B4-BE49-F238E27FC236}">
                <a16:creationId xmlns:a16="http://schemas.microsoft.com/office/drawing/2014/main" id="{BC21D060-ABB1-42EE-8BF1-DE2711911BF0}"/>
              </a:ext>
            </a:extLst>
          </p:cNvPr>
          <p:cNvSpPr/>
          <p:nvPr/>
        </p:nvSpPr>
        <p:spPr>
          <a:xfrm>
            <a:off x="6416988" y="4012036"/>
            <a:ext cx="237482" cy="249507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tar: 12 Points 171">
            <a:extLst>
              <a:ext uri="{FF2B5EF4-FFF2-40B4-BE49-F238E27FC236}">
                <a16:creationId xmlns:a16="http://schemas.microsoft.com/office/drawing/2014/main" id="{781F6FD4-8B7A-4206-8F84-17EEF24AB7DA}"/>
              </a:ext>
            </a:extLst>
          </p:cNvPr>
          <p:cNvSpPr/>
          <p:nvPr/>
        </p:nvSpPr>
        <p:spPr>
          <a:xfrm>
            <a:off x="1099621" y="5540333"/>
            <a:ext cx="237482" cy="249507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E598499-9D97-407E-9B7C-2FD630D240F1}"/>
              </a:ext>
            </a:extLst>
          </p:cNvPr>
          <p:cNvSpPr txBox="1"/>
          <p:nvPr/>
        </p:nvSpPr>
        <p:spPr>
          <a:xfrm>
            <a:off x="6415085" y="3974310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igh Tower Text" panose="02040502050506030303" pitchFamily="18" charset="0"/>
              </a:rPr>
              <a:t>9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2CD7445-95FB-4F73-9B4E-D30E59CA34C0}"/>
              </a:ext>
            </a:extLst>
          </p:cNvPr>
          <p:cNvSpPr txBox="1"/>
          <p:nvPr/>
        </p:nvSpPr>
        <p:spPr>
          <a:xfrm>
            <a:off x="1075512" y="5511403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50" dirty="0">
                <a:latin typeface="High Tower Text" panose="02040502050506030303" pitchFamily="18" charset="0"/>
              </a:rPr>
              <a:t>10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F397C9F-09FB-4FB9-A30E-8E58188FA00E}"/>
              </a:ext>
            </a:extLst>
          </p:cNvPr>
          <p:cNvSpPr txBox="1"/>
          <p:nvPr/>
        </p:nvSpPr>
        <p:spPr>
          <a:xfrm>
            <a:off x="3909765" y="3620094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Jokerman" panose="04090605060D06020702" pitchFamily="82" charset="0"/>
              </a:rPr>
              <a:t>6</a:t>
            </a:r>
          </a:p>
        </p:txBody>
      </p:sp>
      <p:sp>
        <p:nvSpPr>
          <p:cNvPr id="175" name="Isosceles Triangle 174">
            <a:extLst>
              <a:ext uri="{FF2B5EF4-FFF2-40B4-BE49-F238E27FC236}">
                <a16:creationId xmlns:a16="http://schemas.microsoft.com/office/drawing/2014/main" id="{F9538E44-B5A3-4D2B-A734-92B1614AE0AB}"/>
              </a:ext>
            </a:extLst>
          </p:cNvPr>
          <p:cNvSpPr/>
          <p:nvPr/>
        </p:nvSpPr>
        <p:spPr>
          <a:xfrm>
            <a:off x="6553074" y="1440302"/>
            <a:ext cx="756766" cy="651315"/>
          </a:xfrm>
          <a:prstGeom prst="triangle">
            <a:avLst/>
          </a:prstGeom>
          <a:noFill/>
          <a:ln w="57150">
            <a:solidFill>
              <a:srgbClr val="FF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2448F1A-4DCA-46B7-821B-88AB251FEB4D}"/>
              </a:ext>
            </a:extLst>
          </p:cNvPr>
          <p:cNvSpPr txBox="1"/>
          <p:nvPr/>
        </p:nvSpPr>
        <p:spPr>
          <a:xfrm rot="18103051">
            <a:off x="6215672" y="1486541"/>
            <a:ext cx="912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Ink Free" panose="03080402000500000000" pitchFamily="66" charset="0"/>
              </a:rPr>
              <a:t>Inhale for 3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0B823C4-A2A5-4AD9-8869-135FFDF5E113}"/>
              </a:ext>
            </a:extLst>
          </p:cNvPr>
          <p:cNvSpPr txBox="1"/>
          <p:nvPr/>
        </p:nvSpPr>
        <p:spPr>
          <a:xfrm rot="3692325">
            <a:off x="6817703" y="1512434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Ink Free" panose="03080402000500000000" pitchFamily="66" charset="0"/>
              </a:rPr>
              <a:t>Hold for 3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56699DB-C716-48A9-ABB6-7C1F1335F471}"/>
              </a:ext>
            </a:extLst>
          </p:cNvPr>
          <p:cNvSpPr txBox="1"/>
          <p:nvPr/>
        </p:nvSpPr>
        <p:spPr>
          <a:xfrm>
            <a:off x="7114193" y="234823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300" dirty="0">
                <a:latin typeface="Segoe Script" panose="030B0504020000000003" pitchFamily="66" charset="0"/>
              </a:rPr>
              <a:t>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ACC39DF-A759-4F5D-826D-A86BBD130DE9}"/>
              </a:ext>
            </a:extLst>
          </p:cNvPr>
          <p:cNvSpPr txBox="1"/>
          <p:nvPr/>
        </p:nvSpPr>
        <p:spPr>
          <a:xfrm>
            <a:off x="6451300" y="2150838"/>
            <a:ext cx="926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Ink Free" panose="03080402000500000000" pitchFamily="66" charset="0"/>
              </a:rPr>
              <a:t>Exhale for 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9B5A9C1-06DA-4097-88BF-74B6B471EC87}"/>
              </a:ext>
            </a:extLst>
          </p:cNvPr>
          <p:cNvSpPr txBox="1"/>
          <p:nvPr/>
        </p:nvSpPr>
        <p:spPr>
          <a:xfrm>
            <a:off x="6385575" y="7613817"/>
            <a:ext cx="1080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Reflecting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on the month, where am I at on my wellness journey?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What are my next steps?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4A6C6CF-6081-484F-B4DA-CE8335B789B3}"/>
              </a:ext>
            </a:extLst>
          </p:cNvPr>
          <p:cNvSpPr txBox="1"/>
          <p:nvPr/>
        </p:nvSpPr>
        <p:spPr>
          <a:xfrm>
            <a:off x="283963" y="5822197"/>
            <a:ext cx="12073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 panose="030F0702030302020204" pitchFamily="66" charset="0"/>
              </a:rPr>
              <a:t>Start the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week by </a:t>
            </a:r>
            <a:r>
              <a:rPr lang="en-US" sz="1400" b="1" dirty="0">
                <a:latin typeface="Ink Free" panose="03080402000500000000" pitchFamily="66" charset="0"/>
              </a:rPr>
              <a:t>Powering Down</a:t>
            </a:r>
            <a:r>
              <a:rPr lang="en-US" sz="1400" dirty="0">
                <a:latin typeface="Bradley Hand ITC" panose="03070402050302030203" pitchFamily="66" charset="0"/>
              </a:rPr>
              <a:t>:  </a:t>
            </a:r>
          </a:p>
          <a:p>
            <a:r>
              <a:rPr lang="en-US" sz="1400" dirty="0">
                <a:latin typeface="Bradley Hand ITC" panose="03070402050302030203" pitchFamily="66" charset="0"/>
              </a:rPr>
              <a:t>   </a:t>
            </a:r>
            <a:r>
              <a:rPr lang="en-US" sz="1000" dirty="0">
                <a:latin typeface="Bradley Hand ITC" panose="03070402050302030203" pitchFamily="66" charset="0"/>
              </a:rPr>
              <a:t>20       30     45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minutes early before bed. 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613C05C-D9B5-4E7B-8CED-4A038E6604B0}"/>
              </a:ext>
            </a:extLst>
          </p:cNvPr>
          <p:cNvSpPr/>
          <p:nvPr/>
        </p:nvSpPr>
        <p:spPr>
          <a:xfrm>
            <a:off x="736595" y="6656156"/>
            <a:ext cx="100497" cy="10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F455B51-A14C-4C8E-8AD5-1A691525E4C5}"/>
              </a:ext>
            </a:extLst>
          </p:cNvPr>
          <p:cNvSpPr/>
          <p:nvPr/>
        </p:nvSpPr>
        <p:spPr>
          <a:xfrm>
            <a:off x="371891" y="6660486"/>
            <a:ext cx="100497" cy="10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95F06C7-A65E-4F08-8214-C318B28CB439}"/>
              </a:ext>
            </a:extLst>
          </p:cNvPr>
          <p:cNvSpPr/>
          <p:nvPr/>
        </p:nvSpPr>
        <p:spPr>
          <a:xfrm>
            <a:off x="1047198" y="6656156"/>
            <a:ext cx="100497" cy="10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B8AD535-C4F2-4403-B256-1B1002E67B8B}"/>
              </a:ext>
            </a:extLst>
          </p:cNvPr>
          <p:cNvSpPr txBox="1"/>
          <p:nvPr/>
        </p:nvSpPr>
        <p:spPr>
          <a:xfrm>
            <a:off x="4359515" y="5844949"/>
            <a:ext cx="10860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omic Sans MS" panose="030F0702030302020204" pitchFamily="66" charset="0"/>
              </a:rPr>
              <a:t>What is a </a:t>
            </a:r>
            <a:r>
              <a:rPr lang="en-US" sz="1400" b="1" dirty="0">
                <a:latin typeface="Ink Free" panose="03080402000500000000" pitchFamily="66" charset="0"/>
              </a:rPr>
              <a:t>Nutritious</a:t>
            </a:r>
            <a:r>
              <a:rPr lang="en-US" sz="1400" dirty="0">
                <a:latin typeface="Ink Free" panose="03080402000500000000" pitchFamily="66" charset="0"/>
              </a:rPr>
              <a:t> </a:t>
            </a:r>
            <a:r>
              <a:rPr lang="en-US" sz="1400" b="1" dirty="0">
                <a:latin typeface="Ink Free" panose="03080402000500000000" pitchFamily="66" charset="0"/>
              </a:rPr>
              <a:t>Snack</a:t>
            </a:r>
            <a:r>
              <a:rPr lang="en-US" sz="1400" dirty="0">
                <a:latin typeface="Ink Free" panose="03080402000500000000" pitchFamily="66" charset="0"/>
              </a:rPr>
              <a:t> </a:t>
            </a:r>
            <a:r>
              <a:rPr lang="en-US" sz="1000" dirty="0">
                <a:latin typeface="Comic Sans MS" panose="030F0702030302020204" pitchFamily="66" charset="0"/>
              </a:rPr>
              <a:t>I can have today?</a:t>
            </a:r>
          </a:p>
          <a:p>
            <a:pPr algn="ctr"/>
            <a:r>
              <a:rPr lang="en-US" sz="11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BDADCCC-7435-4137-95EE-9AD36E10346D}"/>
              </a:ext>
            </a:extLst>
          </p:cNvPr>
          <p:cNvSpPr txBox="1"/>
          <p:nvPr/>
        </p:nvSpPr>
        <p:spPr>
          <a:xfrm>
            <a:off x="3318139" y="4235332"/>
            <a:ext cx="1227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 panose="030F0702030302020204" pitchFamily="66" charset="0"/>
              </a:rPr>
              <a:t>Let’s try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to </a:t>
            </a:r>
            <a:r>
              <a:rPr lang="en-US" sz="1400" b="1" dirty="0">
                <a:latin typeface="Ink Free" panose="03080402000500000000" pitchFamily="66" charset="0"/>
              </a:rPr>
              <a:t>Stretch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in-between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tasks and meetings today.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EBC7091-3443-4601-BAC1-1C68F4272DA7}"/>
              </a:ext>
            </a:extLst>
          </p:cNvPr>
          <p:cNvSpPr txBox="1"/>
          <p:nvPr/>
        </p:nvSpPr>
        <p:spPr>
          <a:xfrm>
            <a:off x="3472596" y="5117523"/>
            <a:ext cx="103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900" dirty="0">
                <a:latin typeface="Comic Sans MS" panose="030F0702030302020204" pitchFamily="66" charset="0"/>
              </a:rPr>
              <a:t>I did it!</a:t>
            </a:r>
          </a:p>
          <a:p>
            <a:pPr>
              <a:buClr>
                <a:schemeClr val="bg1"/>
              </a:buClr>
            </a:pPr>
            <a:endParaRPr lang="en-US" sz="900" dirty="0">
              <a:latin typeface="Comic Sans MS" panose="030F0702030302020204" pitchFamily="66" charset="0"/>
            </a:endParaRPr>
          </a:p>
          <a:p>
            <a:pPr>
              <a:buClr>
                <a:schemeClr val="bg1"/>
              </a:buClr>
            </a:pPr>
            <a:r>
              <a:rPr lang="en-US" sz="900" dirty="0">
                <a:latin typeface="Comic Sans MS" panose="030F0702030302020204" pitchFamily="66" charset="0"/>
              </a:rPr>
              <a:t>I will try again tomorrow  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EDA7AE0-28B6-41A6-8CC1-946A9A1A50CF}"/>
              </a:ext>
            </a:extLst>
          </p:cNvPr>
          <p:cNvSpPr/>
          <p:nvPr/>
        </p:nvSpPr>
        <p:spPr>
          <a:xfrm>
            <a:off x="3425789" y="5180052"/>
            <a:ext cx="100497" cy="10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A374C4E-B199-4580-85CF-0921ED6C8B44}"/>
              </a:ext>
            </a:extLst>
          </p:cNvPr>
          <p:cNvSpPr/>
          <p:nvPr/>
        </p:nvSpPr>
        <p:spPr>
          <a:xfrm>
            <a:off x="3429338" y="5455952"/>
            <a:ext cx="100497" cy="10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82E9E9E0-EB93-4896-A867-856ED8EC9ADF}"/>
              </a:ext>
            </a:extLst>
          </p:cNvPr>
          <p:cNvSpPr/>
          <p:nvPr/>
        </p:nvSpPr>
        <p:spPr>
          <a:xfrm rot="5400000">
            <a:off x="1780554" y="6183897"/>
            <a:ext cx="136818" cy="916683"/>
          </a:xfrm>
          <a:prstGeom prst="roundRect">
            <a:avLst>
              <a:gd name="adj" fmla="val 32942"/>
            </a:avLst>
          </a:prstGeom>
          <a:gradFill>
            <a:gsLst>
              <a:gs pos="46000">
                <a:srgbClr val="FFB69F"/>
              </a:gs>
              <a:gs pos="1000">
                <a:srgbClr val="FFFFC5"/>
              </a:gs>
              <a:gs pos="99000">
                <a:srgbClr val="0099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8634568-18C4-4D61-BEF6-683382A28E47}"/>
              </a:ext>
            </a:extLst>
          </p:cNvPr>
          <p:cNvSpPr txBox="1"/>
          <p:nvPr/>
        </p:nvSpPr>
        <p:spPr>
          <a:xfrm>
            <a:off x="1299795" y="5808126"/>
            <a:ext cx="111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What stress level am I at, and what can I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do about it?</a:t>
            </a:r>
          </a:p>
        </p:txBody>
      </p:sp>
      <p:sp>
        <p:nvSpPr>
          <p:cNvPr id="192" name="Chord 191">
            <a:extLst>
              <a:ext uri="{FF2B5EF4-FFF2-40B4-BE49-F238E27FC236}">
                <a16:creationId xmlns:a16="http://schemas.microsoft.com/office/drawing/2014/main" id="{2AF335BA-6BC4-4248-B94A-50B8FFC1E6B7}"/>
              </a:ext>
            </a:extLst>
          </p:cNvPr>
          <p:cNvSpPr/>
          <p:nvPr/>
        </p:nvSpPr>
        <p:spPr>
          <a:xfrm rot="5924116">
            <a:off x="1876723" y="7195314"/>
            <a:ext cx="505693" cy="394054"/>
          </a:xfrm>
          <a:prstGeom prst="chord">
            <a:avLst>
              <a:gd name="adj1" fmla="val 6365071"/>
              <a:gd name="adj2" fmla="val 142909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99D9783-E23E-4158-A0EE-32FC294AE767}"/>
              </a:ext>
            </a:extLst>
          </p:cNvPr>
          <p:cNvSpPr txBox="1"/>
          <p:nvPr/>
        </p:nvSpPr>
        <p:spPr>
          <a:xfrm>
            <a:off x="1942119" y="7112505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-150" dirty="0">
                <a:latin typeface="Segoe Script" panose="030B0504020000000003" pitchFamily="66" charset="0"/>
              </a:rPr>
              <a:t>18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168A5CC-6454-42E1-B864-A1E9C3927BB8}"/>
              </a:ext>
            </a:extLst>
          </p:cNvPr>
          <p:cNvSpPr txBox="1"/>
          <p:nvPr/>
        </p:nvSpPr>
        <p:spPr>
          <a:xfrm>
            <a:off x="1493103" y="6890127"/>
            <a:ext cx="7014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Moderate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17DF490-CAA4-4AD8-A0AB-5DF413CF9289}"/>
              </a:ext>
            </a:extLst>
          </p:cNvPr>
          <p:cNvSpPr txBox="1"/>
          <p:nvPr/>
        </p:nvSpPr>
        <p:spPr>
          <a:xfrm>
            <a:off x="1266710" y="6781088"/>
            <a:ext cx="407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Low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869529D-4255-4F4D-AEB5-0BBE44737B4B}"/>
              </a:ext>
            </a:extLst>
          </p:cNvPr>
          <p:cNvSpPr txBox="1"/>
          <p:nvPr/>
        </p:nvSpPr>
        <p:spPr>
          <a:xfrm>
            <a:off x="1969232" y="6787419"/>
            <a:ext cx="446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High </a:t>
            </a:r>
          </a:p>
        </p:txBody>
      </p:sp>
      <p:sp>
        <p:nvSpPr>
          <p:cNvPr id="197" name="Star: 12 Points 196">
            <a:extLst>
              <a:ext uri="{FF2B5EF4-FFF2-40B4-BE49-F238E27FC236}">
                <a16:creationId xmlns:a16="http://schemas.microsoft.com/office/drawing/2014/main" id="{546134DB-B227-4A97-9BBC-025E0244E669}"/>
              </a:ext>
            </a:extLst>
          </p:cNvPr>
          <p:cNvSpPr/>
          <p:nvPr/>
        </p:nvSpPr>
        <p:spPr>
          <a:xfrm>
            <a:off x="2142119" y="4036087"/>
            <a:ext cx="215695" cy="202061"/>
          </a:xfrm>
          <a:prstGeom prst="star12">
            <a:avLst>
              <a:gd name="adj" fmla="val 28125"/>
            </a:avLst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69B786-0D34-4043-B203-A9BE75F11937}"/>
              </a:ext>
            </a:extLst>
          </p:cNvPr>
          <p:cNvSpPr txBox="1"/>
          <p:nvPr/>
        </p:nvSpPr>
        <p:spPr>
          <a:xfrm>
            <a:off x="2120764" y="3969695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igh Tower Text" panose="02040502050506030303" pitchFamily="18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36D795-3915-4F71-A157-323A40D822B0}"/>
              </a:ext>
            </a:extLst>
          </p:cNvPr>
          <p:cNvSpPr txBox="1"/>
          <p:nvPr/>
        </p:nvSpPr>
        <p:spPr>
          <a:xfrm>
            <a:off x="5348588" y="2706038"/>
            <a:ext cx="11878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mic Sans MS" panose="030F0702030302020204" pitchFamily="66" charset="0"/>
              </a:rPr>
              <a:t>Last 10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minutes of lunch, time for a</a:t>
            </a:r>
          </a:p>
          <a:p>
            <a:r>
              <a:rPr lang="en-US" sz="1400" b="1" dirty="0">
                <a:latin typeface="Ink Free" panose="03080402000500000000" pitchFamily="66" charset="0"/>
              </a:rPr>
              <a:t>Mini Meditation</a:t>
            </a:r>
            <a:r>
              <a:rPr lang="en-US" sz="1000" b="1" dirty="0">
                <a:latin typeface="Ink Free" panose="03080402000500000000" pitchFamily="66" charset="0"/>
              </a:rPr>
              <a:t>. </a:t>
            </a:r>
            <a:r>
              <a:rPr lang="en-US" sz="1000" dirty="0">
                <a:latin typeface="Comic Sans MS" panose="030F0702030302020204" pitchFamily="66" charset="0"/>
              </a:rPr>
              <a:t>Let your thoughts come and go. </a:t>
            </a:r>
          </a:p>
          <a:p>
            <a:r>
              <a:rPr lang="en-US" sz="1000" dirty="0">
                <a:latin typeface="Comic Sans MS" panose="030F0702030302020204" pitchFamily="66" charset="0"/>
              </a:rPr>
              <a:t>I did it!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AF4743-4162-4A77-B5E0-12529C523137}"/>
              </a:ext>
            </a:extLst>
          </p:cNvPr>
          <p:cNvSpPr/>
          <p:nvPr/>
        </p:nvSpPr>
        <p:spPr>
          <a:xfrm>
            <a:off x="6017064" y="4114841"/>
            <a:ext cx="100497" cy="10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B2A3A4A-44BC-433F-893A-BA874EE30B3B}"/>
              </a:ext>
            </a:extLst>
          </p:cNvPr>
          <p:cNvSpPr txBox="1"/>
          <p:nvPr/>
        </p:nvSpPr>
        <p:spPr>
          <a:xfrm>
            <a:off x="2304555" y="6504089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1.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6758C1D-9DC6-489E-994F-D9BC9E33E324}"/>
              </a:ext>
            </a:extLst>
          </p:cNvPr>
          <p:cNvSpPr txBox="1"/>
          <p:nvPr/>
        </p:nvSpPr>
        <p:spPr>
          <a:xfrm>
            <a:off x="2294347" y="6754466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2.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38179AB-916A-422A-BC29-3F83A1F7A71A}"/>
              </a:ext>
            </a:extLst>
          </p:cNvPr>
          <p:cNvSpPr txBox="1"/>
          <p:nvPr/>
        </p:nvSpPr>
        <p:spPr>
          <a:xfrm>
            <a:off x="2292535" y="7005741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3.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102E338-5E0A-4EDA-ABD8-C7D7A1832605}"/>
              </a:ext>
            </a:extLst>
          </p:cNvPr>
          <p:cNvSpPr txBox="1"/>
          <p:nvPr/>
        </p:nvSpPr>
        <p:spPr>
          <a:xfrm>
            <a:off x="5387900" y="6810613"/>
            <a:ext cx="103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</a:rPr>
              <a:t>We’re are all in this together.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9F9F6B3-73E3-485D-94B6-4E9A7D119498}"/>
              </a:ext>
            </a:extLst>
          </p:cNvPr>
          <p:cNvSpPr txBox="1"/>
          <p:nvPr/>
        </p:nvSpPr>
        <p:spPr>
          <a:xfrm>
            <a:off x="3756341" y="8913535"/>
            <a:ext cx="3760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Ink Free" panose="03080402000500000000" pitchFamily="66" charset="0"/>
              </a:rPr>
              <a:t>Your Office of Wellness, 24 Hour and Emergency Services Division</a:t>
            </a:r>
          </a:p>
        </p:txBody>
      </p:sp>
      <p:sp>
        <p:nvSpPr>
          <p:cNvPr id="201" name="Heart 200">
            <a:extLst>
              <a:ext uri="{FF2B5EF4-FFF2-40B4-BE49-F238E27FC236}">
                <a16:creationId xmlns:a16="http://schemas.microsoft.com/office/drawing/2014/main" id="{3FD074CB-6679-48E9-B881-9140A0A04206}"/>
              </a:ext>
            </a:extLst>
          </p:cNvPr>
          <p:cNvSpPr/>
          <p:nvPr/>
        </p:nvSpPr>
        <p:spPr>
          <a:xfrm rot="20215990">
            <a:off x="3677445" y="8977938"/>
            <a:ext cx="152891" cy="136373"/>
          </a:xfrm>
          <a:prstGeom prst="heart">
            <a:avLst/>
          </a:prstGeom>
          <a:solidFill>
            <a:srgbClr val="FFF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A1D7EB5-2735-4D53-9139-07D722B68F9A}"/>
              </a:ext>
            </a:extLst>
          </p:cNvPr>
          <p:cNvSpPr txBox="1"/>
          <p:nvPr/>
        </p:nvSpPr>
        <p:spPr>
          <a:xfrm>
            <a:off x="226217" y="911918"/>
            <a:ext cx="723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Ink Free" panose="03080402000500000000" pitchFamily="66" charset="0"/>
              </a:rPr>
              <a:t>    </a:t>
            </a:r>
            <a:r>
              <a:rPr lang="en-US" sz="1400" b="1" dirty="0">
                <a:solidFill>
                  <a:srgbClr val="FFFFC5"/>
                </a:solidFill>
                <a:latin typeface="Ink Free" panose="03080402000500000000" pitchFamily="66" charset="0"/>
              </a:rPr>
              <a:t>Sunday          Monday        Tuesday      Wednesday     Thursday        Friday         Saturday</a:t>
            </a:r>
          </a:p>
        </p:txBody>
      </p:sp>
    </p:spTree>
    <p:extLst>
      <p:ext uri="{BB962C8B-B14F-4D97-AF65-F5344CB8AC3E}">
        <p14:creationId xmlns:p14="http://schemas.microsoft.com/office/powerpoint/2010/main" val="128973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</TotalTime>
  <Words>409</Words>
  <Application>Microsoft Office PowerPoint</Application>
  <PresentationFormat>Custom</PresentationFormat>
  <Paragraphs>119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Adobe Devanagari</vt:lpstr>
      <vt:lpstr>Arial</vt:lpstr>
      <vt:lpstr>Bradley Hand ITC</vt:lpstr>
      <vt:lpstr>Calibri</vt:lpstr>
      <vt:lpstr>Calibri Light</vt:lpstr>
      <vt:lpstr>Comic Sans MS</vt:lpstr>
      <vt:lpstr>Gill Sans Ultra Bold</vt:lpstr>
      <vt:lpstr>High Tower Text</vt:lpstr>
      <vt:lpstr>Ink Free</vt:lpstr>
      <vt:lpstr>Jokerman</vt:lpstr>
      <vt:lpstr>Kristen ITC</vt:lpstr>
      <vt:lpstr>Rage Italic</vt:lpstr>
      <vt:lpstr>Segoe Script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Crespin, Paula DBH</dc:creator>
  <cp:lastModifiedBy>Conroy, Kelsey DBH</cp:lastModifiedBy>
  <cp:revision>183</cp:revision>
  <cp:lastPrinted>2022-03-24T18:35:21Z</cp:lastPrinted>
  <dcterms:created xsi:type="dcterms:W3CDTF">2022-03-03T23:48:00Z</dcterms:created>
  <dcterms:modified xsi:type="dcterms:W3CDTF">2022-03-24T23:48:27Z</dcterms:modified>
</cp:coreProperties>
</file>